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  <p:sldMasterId id="2147483665" r:id="rId2"/>
  </p:sldMasterIdLst>
  <p:notesMasterIdLst>
    <p:notesMasterId r:id="rId45"/>
  </p:notesMasterIdLst>
  <p:sldIdLst>
    <p:sldId id="271" r:id="rId3"/>
    <p:sldId id="316" r:id="rId4"/>
    <p:sldId id="287" r:id="rId5"/>
    <p:sldId id="288" r:id="rId6"/>
    <p:sldId id="289" r:id="rId7"/>
    <p:sldId id="322" r:id="rId8"/>
    <p:sldId id="272" r:id="rId9"/>
    <p:sldId id="273" r:id="rId10"/>
    <p:sldId id="274" r:id="rId11"/>
    <p:sldId id="275" r:id="rId12"/>
    <p:sldId id="276" r:id="rId13"/>
    <p:sldId id="277" r:id="rId14"/>
    <p:sldId id="290" r:id="rId15"/>
    <p:sldId id="278" r:id="rId16"/>
    <p:sldId id="299" r:id="rId17"/>
    <p:sldId id="291" r:id="rId18"/>
    <p:sldId id="279" r:id="rId19"/>
    <p:sldId id="280" r:id="rId20"/>
    <p:sldId id="321" r:id="rId21"/>
    <p:sldId id="282" r:id="rId22"/>
    <p:sldId id="283" r:id="rId23"/>
    <p:sldId id="298" r:id="rId24"/>
    <p:sldId id="297" r:id="rId25"/>
    <p:sldId id="296" r:id="rId26"/>
    <p:sldId id="319" r:id="rId27"/>
    <p:sldId id="294" r:id="rId28"/>
    <p:sldId id="293" r:id="rId29"/>
    <p:sldId id="292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9" r:id="rId39"/>
    <p:sldId id="308" r:id="rId40"/>
    <p:sldId id="317" r:id="rId41"/>
    <p:sldId id="318" r:id="rId42"/>
    <p:sldId id="320" r:id="rId43"/>
    <p:sldId id="323" r:id="rId44"/>
  </p:sldIdLst>
  <p:sldSz cx="14630400" cy="8229600"/>
  <p:notesSz cx="8229600" cy="14630400"/>
  <p:embeddedFontLst>
    <p:embeddedFont>
      <p:font typeface="Bahnschrift SemiLight" panose="020B0502040204020203" pitchFamily="34" charset="0"/>
      <p:regular r:id="rId46"/>
    </p:embeddedFont>
    <p:embeddedFont>
      <p:font typeface="Book Antiqua" panose="02040602050305030304" pitchFamily="18" charset="0"/>
      <p:regular r:id="rId47"/>
      <p:bold r:id="rId48"/>
      <p:italic r:id="rId49"/>
      <p:boldItalic r:id="rId50"/>
    </p:embeddedFont>
    <p:embeddedFont>
      <p:font typeface="Franklin Gothic Demi" panose="020B0703020102020204" pitchFamily="34" charset="0"/>
      <p:regular r:id="rId51"/>
      <p:italic r:id="rId52"/>
    </p:embeddedFont>
    <p:embeddedFont>
      <p:font typeface="Georgia" panose="02040502050405020303" pitchFamily="18" charset="0"/>
      <p:regular r:id="rId53"/>
      <p:bold r:id="rId54"/>
      <p:italic r:id="rId55"/>
      <p:boldItalic r:id="rId56"/>
    </p:embeddedFont>
    <p:embeddedFont>
      <p:font typeface="Lucida Bright" panose="02040602050505020304" pitchFamily="18" charset="0"/>
      <p:regular r:id="rId57"/>
      <p:bold r:id="rId58"/>
      <p:italic r:id="rId59"/>
      <p:boldItalic r:id="rId6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  <a:srgbClr val="D3DDE4"/>
    <a:srgbClr val="054E74"/>
    <a:srgbClr val="951C1C"/>
    <a:srgbClr val="76ADB4"/>
    <a:srgbClr val="40CAD8"/>
    <a:srgbClr val="60A5AE"/>
    <a:srgbClr val="2CABCE"/>
    <a:srgbClr val="C90D0E"/>
    <a:srgbClr val="EFB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 autoAdjust="0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52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F468D4-116C-4EDC-87F7-30F04208CBF4}" type="doc">
      <dgm:prSet loTypeId="urn:microsoft.com/office/officeart/2008/layout/AscendingPictureAccentProcess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B421570-B771-4E41-8E12-2E6481C69CF8}">
      <dgm:prSet phldrT="[Texte]" custT="1"/>
      <dgm:spPr>
        <a:solidFill>
          <a:srgbClr val="5E8398"/>
        </a:solidFill>
      </dgm:spPr>
      <dgm:t>
        <a:bodyPr/>
        <a:lstStyle/>
        <a:p>
          <a:pPr algn="ctr"/>
          <a:r>
            <a:rPr lang="fr-FR" sz="2400" b="1" dirty="0"/>
            <a:t>Introduction</a:t>
          </a:r>
        </a:p>
      </dgm:t>
    </dgm:pt>
    <dgm:pt modelId="{6D382107-C791-4EF4-BEDE-C026816E47ED}" type="parTrans" cxnId="{47BA7ED1-9678-469B-AA0A-FEA91A02BF7A}">
      <dgm:prSet/>
      <dgm:spPr/>
      <dgm:t>
        <a:bodyPr/>
        <a:lstStyle/>
        <a:p>
          <a:endParaRPr lang="fr-FR"/>
        </a:p>
      </dgm:t>
    </dgm:pt>
    <dgm:pt modelId="{482CED74-8CF5-4D20-BC32-9006E97721D2}" type="sibTrans" cxnId="{47BA7ED1-9678-469B-AA0A-FEA91A02BF7A}">
      <dgm:prSet/>
      <dgm:spPr>
        <a:solidFill>
          <a:srgbClr val="C90D0E"/>
        </a:solidFill>
        <a:ln>
          <a:noFill/>
        </a:ln>
      </dgm:spPr>
      <dgm:t>
        <a:bodyPr/>
        <a:lstStyle/>
        <a:p>
          <a:endParaRPr lang="fr-FR"/>
        </a:p>
      </dgm:t>
    </dgm:pt>
    <dgm:pt modelId="{223DA4AB-05E3-487B-B84A-83E90F4135EC}">
      <dgm:prSet phldrT="[Texte]" custT="1"/>
      <dgm:spPr>
        <a:solidFill>
          <a:srgbClr val="5E8398"/>
        </a:solidFill>
      </dgm:spPr>
      <dgm:t>
        <a:bodyPr/>
        <a:lstStyle/>
        <a:p>
          <a:r>
            <a:rPr lang="fr-FR" sz="2400" b="1" dirty="0"/>
            <a:t>Cadre général du projet</a:t>
          </a:r>
        </a:p>
      </dgm:t>
    </dgm:pt>
    <dgm:pt modelId="{81949CEC-2B9E-4495-878A-EC0715FE2CE1}" type="parTrans" cxnId="{A6C000DD-F26A-4EF4-87F2-F94EDD87992A}">
      <dgm:prSet/>
      <dgm:spPr/>
      <dgm:t>
        <a:bodyPr/>
        <a:lstStyle/>
        <a:p>
          <a:endParaRPr lang="fr-FR"/>
        </a:p>
      </dgm:t>
    </dgm:pt>
    <dgm:pt modelId="{C00B2D86-E4A4-4BEE-8BC7-BD60348D8261}" type="sibTrans" cxnId="{A6C000DD-F26A-4EF4-87F2-F94EDD87992A}">
      <dgm:prSet/>
      <dgm:spPr>
        <a:solidFill>
          <a:srgbClr val="C90D0E"/>
        </a:solidFill>
      </dgm:spPr>
      <dgm:t>
        <a:bodyPr/>
        <a:lstStyle/>
        <a:p>
          <a:endParaRPr lang="fr-FR"/>
        </a:p>
      </dgm:t>
    </dgm:pt>
    <dgm:pt modelId="{4F4C9E1F-FF87-4C52-B387-E2E28C15C20D}">
      <dgm:prSet custT="1"/>
      <dgm:spPr>
        <a:solidFill>
          <a:srgbClr val="5E8398"/>
        </a:solidFill>
      </dgm:spPr>
      <dgm:t>
        <a:bodyPr/>
        <a:lstStyle/>
        <a:p>
          <a:pPr algn="l"/>
          <a:r>
            <a:rPr lang="fr-FR" sz="2400" b="1" dirty="0"/>
            <a:t>Spécification des besoins</a:t>
          </a:r>
        </a:p>
      </dgm:t>
    </dgm:pt>
    <dgm:pt modelId="{BB0FB30C-4A06-45C3-9605-93695ECEA5C8}" type="parTrans" cxnId="{2F792646-B9D5-47F0-B2E8-A58586AEFD1C}">
      <dgm:prSet/>
      <dgm:spPr/>
      <dgm:t>
        <a:bodyPr/>
        <a:lstStyle/>
        <a:p>
          <a:endParaRPr lang="fr-FR"/>
        </a:p>
      </dgm:t>
    </dgm:pt>
    <dgm:pt modelId="{715E6539-2636-4DF3-B357-55C08E01F5F1}" type="sibTrans" cxnId="{2F792646-B9D5-47F0-B2E8-A58586AEFD1C}">
      <dgm:prSet/>
      <dgm:spPr>
        <a:solidFill>
          <a:srgbClr val="C90D0E"/>
        </a:solidFill>
      </dgm:spPr>
      <dgm:t>
        <a:bodyPr/>
        <a:lstStyle/>
        <a:p>
          <a:endParaRPr lang="fr-FR"/>
        </a:p>
      </dgm:t>
    </dgm:pt>
    <dgm:pt modelId="{9FC1A2E0-05EC-4835-BD3A-A1EDC8AFB25B}">
      <dgm:prSet custT="1"/>
      <dgm:spPr>
        <a:solidFill>
          <a:srgbClr val="5E8398"/>
        </a:solidFill>
      </dgm:spPr>
      <dgm:t>
        <a:bodyPr/>
        <a:lstStyle/>
        <a:p>
          <a:pPr algn="ctr"/>
          <a:r>
            <a:rPr lang="fr-FR" sz="2400" b="1" dirty="0"/>
            <a:t>Architecture</a:t>
          </a:r>
          <a:r>
            <a:rPr lang="fr-FR" sz="2400" dirty="0"/>
            <a:t> </a:t>
          </a:r>
          <a:r>
            <a:rPr lang="fr-FR" sz="2400" b="1" dirty="0"/>
            <a:t>et</a:t>
          </a:r>
          <a:r>
            <a:rPr lang="fr-FR" sz="2400" dirty="0"/>
            <a:t> </a:t>
          </a:r>
          <a:r>
            <a:rPr lang="fr-FR" sz="2400" b="1" dirty="0"/>
            <a:t>conception</a:t>
          </a:r>
          <a:r>
            <a:rPr lang="fr-FR" sz="2400" dirty="0"/>
            <a:t> </a:t>
          </a:r>
        </a:p>
      </dgm:t>
    </dgm:pt>
    <dgm:pt modelId="{D97620CA-546C-40FC-8F0A-C2BC596B32C5}" type="parTrans" cxnId="{5E9B12DE-2027-4748-8F30-E52F5F8DBE01}">
      <dgm:prSet/>
      <dgm:spPr/>
      <dgm:t>
        <a:bodyPr/>
        <a:lstStyle/>
        <a:p>
          <a:endParaRPr lang="fr-FR"/>
        </a:p>
      </dgm:t>
    </dgm:pt>
    <dgm:pt modelId="{E5220114-A3CA-48E6-8E59-691F3DE313B4}" type="sibTrans" cxnId="{5E9B12DE-2027-4748-8F30-E52F5F8DBE01}">
      <dgm:prSet/>
      <dgm:spPr>
        <a:solidFill>
          <a:srgbClr val="C90D0E"/>
        </a:solidFill>
      </dgm:spPr>
      <dgm:t>
        <a:bodyPr/>
        <a:lstStyle/>
        <a:p>
          <a:endParaRPr lang="fr-FR"/>
        </a:p>
      </dgm:t>
    </dgm:pt>
    <dgm:pt modelId="{BEDE2C2B-6971-4B35-832D-C28EC0C6651D}">
      <dgm:prSet custT="1"/>
      <dgm:spPr>
        <a:solidFill>
          <a:srgbClr val="5E8398"/>
        </a:solidFill>
      </dgm:spPr>
      <dgm:t>
        <a:bodyPr/>
        <a:lstStyle/>
        <a:p>
          <a:pPr algn="ctr"/>
          <a:r>
            <a:rPr lang="fr-FR" sz="2400" b="1" dirty="0"/>
            <a:t>Réalisation</a:t>
          </a:r>
        </a:p>
      </dgm:t>
    </dgm:pt>
    <dgm:pt modelId="{6C8DB64F-47D8-4720-85A6-A241A0A5B2B1}" type="parTrans" cxnId="{9DF44758-7D68-4EF3-959C-96A131E52744}">
      <dgm:prSet/>
      <dgm:spPr/>
      <dgm:t>
        <a:bodyPr/>
        <a:lstStyle/>
        <a:p>
          <a:endParaRPr lang="fr-FR"/>
        </a:p>
      </dgm:t>
    </dgm:pt>
    <dgm:pt modelId="{10E9ED70-1CD5-495F-ACF3-3975CEFB1851}" type="sibTrans" cxnId="{9DF44758-7D68-4EF3-959C-96A131E52744}">
      <dgm:prSet/>
      <dgm:spPr>
        <a:solidFill>
          <a:srgbClr val="C90D0E"/>
        </a:solidFill>
      </dgm:spPr>
      <dgm:t>
        <a:bodyPr/>
        <a:lstStyle/>
        <a:p>
          <a:endParaRPr lang="fr-FR"/>
        </a:p>
      </dgm:t>
    </dgm:pt>
    <dgm:pt modelId="{5CB17B8F-DDCC-42A2-8618-FC576681D19F}">
      <dgm:prSet custT="1"/>
      <dgm:spPr>
        <a:solidFill>
          <a:srgbClr val="5E8398"/>
        </a:solidFill>
      </dgm:spPr>
      <dgm:t>
        <a:bodyPr/>
        <a:lstStyle/>
        <a:p>
          <a:r>
            <a:rPr lang="fr-FR" sz="2400" b="1" dirty="0"/>
            <a:t>Conclusion &amp; Perspectives</a:t>
          </a:r>
        </a:p>
      </dgm:t>
    </dgm:pt>
    <dgm:pt modelId="{F72FB168-DD58-4E34-9553-0C27C6A8E23D}" type="parTrans" cxnId="{26E90075-92AC-4E64-86A0-8C3801E50C88}">
      <dgm:prSet/>
      <dgm:spPr/>
      <dgm:t>
        <a:bodyPr/>
        <a:lstStyle/>
        <a:p>
          <a:endParaRPr lang="fr-FR"/>
        </a:p>
      </dgm:t>
    </dgm:pt>
    <dgm:pt modelId="{0727669B-0299-4546-9D92-26ECA6F13E7D}" type="sibTrans" cxnId="{26E90075-92AC-4E64-86A0-8C3801E50C88}">
      <dgm:prSet/>
      <dgm:spPr>
        <a:solidFill>
          <a:srgbClr val="C90D0E"/>
        </a:solidFill>
      </dgm:spPr>
      <dgm:t>
        <a:bodyPr/>
        <a:lstStyle/>
        <a:p>
          <a:endParaRPr lang="fr-FR"/>
        </a:p>
      </dgm:t>
    </dgm:pt>
    <dgm:pt modelId="{091F90B9-86E5-4B3C-B351-B153AD27234C}" type="pres">
      <dgm:prSet presAssocID="{D9F468D4-116C-4EDC-87F7-30F04208CBF4}" presName="Name0" presStyleCnt="0">
        <dgm:presLayoutVars>
          <dgm:chMax val="7"/>
          <dgm:chPref val="7"/>
          <dgm:dir/>
        </dgm:presLayoutVars>
      </dgm:prSet>
      <dgm:spPr/>
    </dgm:pt>
    <dgm:pt modelId="{9634D15F-0098-41B2-98B0-DA8D1694B6F3}" type="pres">
      <dgm:prSet presAssocID="{D9F468D4-116C-4EDC-87F7-30F04208CBF4}" presName="dot1" presStyleLbl="alignNode1" presStyleIdx="0" presStyleCnt="17"/>
      <dgm:spPr/>
    </dgm:pt>
    <dgm:pt modelId="{1044A1C5-C03F-4DCF-BB10-58E08D0FB44E}" type="pres">
      <dgm:prSet presAssocID="{D9F468D4-116C-4EDC-87F7-30F04208CBF4}" presName="dot2" presStyleLbl="alignNode1" presStyleIdx="1" presStyleCnt="17"/>
      <dgm:spPr/>
    </dgm:pt>
    <dgm:pt modelId="{4FED6B2E-493B-4172-8082-AF862254A770}" type="pres">
      <dgm:prSet presAssocID="{D9F468D4-116C-4EDC-87F7-30F04208CBF4}" presName="dot3" presStyleLbl="alignNode1" presStyleIdx="2" presStyleCnt="17"/>
      <dgm:spPr/>
    </dgm:pt>
    <dgm:pt modelId="{0C41E0D2-0B37-43DF-9175-97E4108E3B69}" type="pres">
      <dgm:prSet presAssocID="{D9F468D4-116C-4EDC-87F7-30F04208CBF4}" presName="dot4" presStyleLbl="alignNode1" presStyleIdx="3" presStyleCnt="17"/>
      <dgm:spPr/>
    </dgm:pt>
    <dgm:pt modelId="{3D8CC0DC-752B-4029-B581-CFD697286CDE}" type="pres">
      <dgm:prSet presAssocID="{D9F468D4-116C-4EDC-87F7-30F04208CBF4}" presName="dot5" presStyleLbl="alignNode1" presStyleIdx="4" presStyleCnt="17"/>
      <dgm:spPr/>
    </dgm:pt>
    <dgm:pt modelId="{E4FAB484-4F44-4DDD-BA99-4DEE089866C2}" type="pres">
      <dgm:prSet presAssocID="{D9F468D4-116C-4EDC-87F7-30F04208CBF4}" presName="dot6" presStyleLbl="alignNode1" presStyleIdx="5" presStyleCnt="17"/>
      <dgm:spPr/>
    </dgm:pt>
    <dgm:pt modelId="{DDB5F2C3-75D8-42A2-9D4D-BC3A307E28EB}" type="pres">
      <dgm:prSet presAssocID="{D9F468D4-116C-4EDC-87F7-30F04208CBF4}" presName="dot7" presStyleLbl="alignNode1" presStyleIdx="6" presStyleCnt="17"/>
      <dgm:spPr/>
    </dgm:pt>
    <dgm:pt modelId="{3F0FA505-AAD2-4079-A48E-1FCEE9DAFA5C}" type="pres">
      <dgm:prSet presAssocID="{D9F468D4-116C-4EDC-87F7-30F04208CBF4}" presName="dot8" presStyleLbl="alignNode1" presStyleIdx="7" presStyleCnt="17"/>
      <dgm:spPr/>
    </dgm:pt>
    <dgm:pt modelId="{FFFE9DB9-AE6C-4FC4-A9E1-21B84CEF215B}" type="pres">
      <dgm:prSet presAssocID="{D9F468D4-116C-4EDC-87F7-30F04208CBF4}" presName="dot9" presStyleLbl="alignNode1" presStyleIdx="8" presStyleCnt="17"/>
      <dgm:spPr/>
    </dgm:pt>
    <dgm:pt modelId="{3F469C63-4B81-43CD-92EF-45522C3531BE}" type="pres">
      <dgm:prSet presAssocID="{D9F468D4-116C-4EDC-87F7-30F04208CBF4}" presName="dot10" presStyleLbl="alignNode1" presStyleIdx="9" presStyleCnt="17"/>
      <dgm:spPr/>
    </dgm:pt>
    <dgm:pt modelId="{F38286FC-CA28-4155-B562-3E6C8BF29B9F}" type="pres">
      <dgm:prSet presAssocID="{D9F468D4-116C-4EDC-87F7-30F04208CBF4}" presName="dotArrow1" presStyleLbl="alignNode1" presStyleIdx="10" presStyleCnt="17"/>
      <dgm:spPr/>
    </dgm:pt>
    <dgm:pt modelId="{2F2DCFF3-6DD7-47DE-85C8-4A3EF97D1068}" type="pres">
      <dgm:prSet presAssocID="{D9F468D4-116C-4EDC-87F7-30F04208CBF4}" presName="dotArrow2" presStyleLbl="alignNode1" presStyleIdx="11" presStyleCnt="17"/>
      <dgm:spPr/>
    </dgm:pt>
    <dgm:pt modelId="{33529701-F7CF-464B-81D7-F12493803A73}" type="pres">
      <dgm:prSet presAssocID="{D9F468D4-116C-4EDC-87F7-30F04208CBF4}" presName="dotArrow3" presStyleLbl="alignNode1" presStyleIdx="12" presStyleCnt="17"/>
      <dgm:spPr/>
    </dgm:pt>
    <dgm:pt modelId="{2A691312-652D-4A10-A382-9456783FB0A9}" type="pres">
      <dgm:prSet presAssocID="{D9F468D4-116C-4EDC-87F7-30F04208CBF4}" presName="dotArrow4" presStyleLbl="alignNode1" presStyleIdx="13" presStyleCnt="17"/>
      <dgm:spPr/>
    </dgm:pt>
    <dgm:pt modelId="{7B18301D-4E0F-43CA-B3D4-78E3F9843076}" type="pres">
      <dgm:prSet presAssocID="{D9F468D4-116C-4EDC-87F7-30F04208CBF4}" presName="dotArrow5" presStyleLbl="alignNode1" presStyleIdx="14" presStyleCnt="17"/>
      <dgm:spPr/>
    </dgm:pt>
    <dgm:pt modelId="{7B1D2BE9-A671-4E26-812D-C9932228339D}" type="pres">
      <dgm:prSet presAssocID="{D9F468D4-116C-4EDC-87F7-30F04208CBF4}" presName="dotArrow6" presStyleLbl="alignNode1" presStyleIdx="15" presStyleCnt="17"/>
      <dgm:spPr/>
    </dgm:pt>
    <dgm:pt modelId="{25ED40A2-CCA0-415C-89FB-3B0E867FC48C}" type="pres">
      <dgm:prSet presAssocID="{D9F468D4-116C-4EDC-87F7-30F04208CBF4}" presName="dotArrow7" presStyleLbl="alignNode1" presStyleIdx="16" presStyleCnt="17"/>
      <dgm:spPr/>
    </dgm:pt>
    <dgm:pt modelId="{85897202-21B9-4ECA-8600-C5DDA48A0160}" type="pres">
      <dgm:prSet presAssocID="{8B421570-B771-4E41-8E12-2E6481C69CF8}" presName="parTx1" presStyleLbl="node1" presStyleIdx="0" presStyleCnt="6" custScaleX="171437" custLinFactNeighborX="64574" custLinFactNeighborY="16056"/>
      <dgm:spPr/>
    </dgm:pt>
    <dgm:pt modelId="{DE5A36F2-8F6B-4EF9-844E-2913040DFB5B}" type="pres">
      <dgm:prSet presAssocID="{482CED74-8CF5-4D20-BC32-9006E97721D2}" presName="picture1" presStyleCnt="0"/>
      <dgm:spPr/>
    </dgm:pt>
    <dgm:pt modelId="{AB3471C9-EB98-4611-BFA9-830723ADEBAB}" type="pres">
      <dgm:prSet presAssocID="{482CED74-8CF5-4D20-BC32-9006E97721D2}" presName="imageRepeatNode" presStyleLbl="fgImgPlace1" presStyleIdx="0" presStyleCnt="6" custLinFactNeighborX="33906" custLinFactNeighborY="17166"/>
      <dgm:spPr/>
    </dgm:pt>
    <dgm:pt modelId="{B99F5C11-48FD-436C-BCE3-F468DE1A8C45}" type="pres">
      <dgm:prSet presAssocID="{223DA4AB-05E3-487B-B84A-83E90F4135EC}" presName="parTx2" presStyleLbl="node1" presStyleIdx="1" presStyleCnt="6" custScaleX="179355" custLinFactNeighborX="48274" custLinFactNeighborY="-11554"/>
      <dgm:spPr/>
    </dgm:pt>
    <dgm:pt modelId="{1059B8CA-0444-46D5-ADCE-F37DAE1B81CA}" type="pres">
      <dgm:prSet presAssocID="{C00B2D86-E4A4-4BEE-8BC7-BD60348D8261}" presName="picture2" presStyleCnt="0"/>
      <dgm:spPr/>
    </dgm:pt>
    <dgm:pt modelId="{9415A855-8609-49DB-BDFA-B03CC3C5D57E}" type="pres">
      <dgm:prSet presAssocID="{C00B2D86-E4A4-4BEE-8BC7-BD60348D8261}" presName="imageRepeatNode" presStyleLbl="fgImgPlace1" presStyleIdx="1" presStyleCnt="6"/>
      <dgm:spPr/>
    </dgm:pt>
    <dgm:pt modelId="{C13ECFA0-E361-419B-947F-9CC3B8CD968B}" type="pres">
      <dgm:prSet presAssocID="{4F4C9E1F-FF87-4C52-B387-E2E28C15C20D}" presName="parTx3" presStyleLbl="node1" presStyleIdx="2" presStyleCnt="6" custScaleX="185838" custLinFactNeighborX="54144" custLinFactNeighborY="-22006"/>
      <dgm:spPr/>
    </dgm:pt>
    <dgm:pt modelId="{2E56F421-E6CC-453F-B8E0-D208F9AE1E7C}" type="pres">
      <dgm:prSet presAssocID="{715E6539-2636-4DF3-B357-55C08E01F5F1}" presName="picture3" presStyleCnt="0"/>
      <dgm:spPr/>
    </dgm:pt>
    <dgm:pt modelId="{DC8ABFF2-93AF-4777-B081-597AA12F3949}" type="pres">
      <dgm:prSet presAssocID="{715E6539-2636-4DF3-B357-55C08E01F5F1}" presName="imageRepeatNode" presStyleLbl="fgImgPlace1" presStyleIdx="2" presStyleCnt="6"/>
      <dgm:spPr/>
    </dgm:pt>
    <dgm:pt modelId="{0F105559-9C94-40FA-A89F-0DC91603D9D7}" type="pres">
      <dgm:prSet presAssocID="{9FC1A2E0-05EC-4835-BD3A-A1EDC8AFB25B}" presName="parTx4" presStyleLbl="node1" presStyleIdx="3" presStyleCnt="6" custScaleX="213199" custLinFactNeighborX="58081" custLinFactNeighborY="3785"/>
      <dgm:spPr/>
    </dgm:pt>
    <dgm:pt modelId="{22095D70-D85F-4E80-83A3-B2E18EE71272}" type="pres">
      <dgm:prSet presAssocID="{E5220114-A3CA-48E6-8E59-691F3DE313B4}" presName="picture4" presStyleCnt="0"/>
      <dgm:spPr/>
    </dgm:pt>
    <dgm:pt modelId="{D56EE502-1493-4A24-A1A3-FF743F62CE16}" type="pres">
      <dgm:prSet presAssocID="{E5220114-A3CA-48E6-8E59-691F3DE313B4}" presName="imageRepeatNode" presStyleLbl="fgImgPlace1" presStyleIdx="3" presStyleCnt="6"/>
      <dgm:spPr/>
    </dgm:pt>
    <dgm:pt modelId="{08EECD2A-ABFF-4E5E-95BD-B64B15DDA790}" type="pres">
      <dgm:prSet presAssocID="{BEDE2C2B-6971-4B35-832D-C28EC0C6651D}" presName="parTx5" presStyleLbl="node1" presStyleIdx="4" presStyleCnt="6" custScaleX="196124" custLinFactNeighborX="56965" custLinFactNeighborY="-11132"/>
      <dgm:spPr/>
    </dgm:pt>
    <dgm:pt modelId="{9F178544-3DEB-40EA-909C-7BB065E2C6A0}" type="pres">
      <dgm:prSet presAssocID="{10E9ED70-1CD5-495F-ACF3-3975CEFB1851}" presName="picture5" presStyleCnt="0"/>
      <dgm:spPr/>
    </dgm:pt>
    <dgm:pt modelId="{9412742A-5469-48B1-BBBB-1814191ABBC6}" type="pres">
      <dgm:prSet presAssocID="{10E9ED70-1CD5-495F-ACF3-3975CEFB1851}" presName="imageRepeatNode" presStyleLbl="fgImgPlace1" presStyleIdx="4" presStyleCnt="6"/>
      <dgm:spPr/>
    </dgm:pt>
    <dgm:pt modelId="{355576BD-CDA2-47C7-A8C2-71FE571B92D0}" type="pres">
      <dgm:prSet presAssocID="{5CB17B8F-DDCC-42A2-8618-FC576681D19F}" presName="parTx6" presStyleLbl="node1" presStyleIdx="5" presStyleCnt="6" custScaleX="210277" custLinFactNeighborX="60911" custLinFactNeighborY="-14139"/>
      <dgm:spPr/>
    </dgm:pt>
    <dgm:pt modelId="{08DDB1A5-D066-4CDF-98A3-F390C5E1907E}" type="pres">
      <dgm:prSet presAssocID="{0727669B-0299-4546-9D92-26ECA6F13E7D}" presName="picture6" presStyleCnt="0"/>
      <dgm:spPr/>
    </dgm:pt>
    <dgm:pt modelId="{DED7F6D0-953E-4D5D-8E9C-4BB06367D59D}" type="pres">
      <dgm:prSet presAssocID="{0727669B-0299-4546-9D92-26ECA6F13E7D}" presName="imageRepeatNode" presStyleLbl="fgImgPlace1" presStyleIdx="5" presStyleCnt="6"/>
      <dgm:spPr/>
    </dgm:pt>
  </dgm:ptLst>
  <dgm:cxnLst>
    <dgm:cxn modelId="{930F963A-4613-4020-A8EF-29516FABB4D3}" type="presOf" srcId="{5CB17B8F-DDCC-42A2-8618-FC576681D19F}" destId="{355576BD-CDA2-47C7-A8C2-71FE571B92D0}" srcOrd="0" destOrd="0" presId="urn:microsoft.com/office/officeart/2008/layout/AscendingPictureAccentProcess"/>
    <dgm:cxn modelId="{2F792646-B9D5-47F0-B2E8-A58586AEFD1C}" srcId="{D9F468D4-116C-4EDC-87F7-30F04208CBF4}" destId="{4F4C9E1F-FF87-4C52-B387-E2E28C15C20D}" srcOrd="2" destOrd="0" parTransId="{BB0FB30C-4A06-45C3-9605-93695ECEA5C8}" sibTransId="{715E6539-2636-4DF3-B357-55C08E01F5F1}"/>
    <dgm:cxn modelId="{0779AD47-1D92-4975-B870-B1D6CA4D4793}" type="presOf" srcId="{482CED74-8CF5-4D20-BC32-9006E97721D2}" destId="{AB3471C9-EB98-4611-BFA9-830723ADEBAB}" srcOrd="0" destOrd="0" presId="urn:microsoft.com/office/officeart/2008/layout/AscendingPictureAccentProcess"/>
    <dgm:cxn modelId="{B7DEF451-289A-4B75-A6A9-3C886EA9F883}" type="presOf" srcId="{E5220114-A3CA-48E6-8E59-691F3DE313B4}" destId="{D56EE502-1493-4A24-A1A3-FF743F62CE16}" srcOrd="0" destOrd="0" presId="urn:microsoft.com/office/officeart/2008/layout/AscendingPictureAccentProcess"/>
    <dgm:cxn modelId="{26E90075-92AC-4E64-86A0-8C3801E50C88}" srcId="{D9F468D4-116C-4EDC-87F7-30F04208CBF4}" destId="{5CB17B8F-DDCC-42A2-8618-FC576681D19F}" srcOrd="5" destOrd="0" parTransId="{F72FB168-DD58-4E34-9553-0C27C6A8E23D}" sibTransId="{0727669B-0299-4546-9D92-26ECA6F13E7D}"/>
    <dgm:cxn modelId="{9DF44758-7D68-4EF3-959C-96A131E52744}" srcId="{D9F468D4-116C-4EDC-87F7-30F04208CBF4}" destId="{BEDE2C2B-6971-4B35-832D-C28EC0C6651D}" srcOrd="4" destOrd="0" parTransId="{6C8DB64F-47D8-4720-85A6-A241A0A5B2B1}" sibTransId="{10E9ED70-1CD5-495F-ACF3-3975CEFB1851}"/>
    <dgm:cxn modelId="{5D790A84-8626-406A-B3AA-55D96C8BB3C5}" type="presOf" srcId="{0727669B-0299-4546-9D92-26ECA6F13E7D}" destId="{DED7F6D0-953E-4D5D-8E9C-4BB06367D59D}" srcOrd="0" destOrd="0" presId="urn:microsoft.com/office/officeart/2008/layout/AscendingPictureAccentProcess"/>
    <dgm:cxn modelId="{619CBC88-9716-4213-AD59-A0FF8ABD62FA}" type="presOf" srcId="{223DA4AB-05E3-487B-B84A-83E90F4135EC}" destId="{B99F5C11-48FD-436C-BCE3-F468DE1A8C45}" srcOrd="0" destOrd="0" presId="urn:microsoft.com/office/officeart/2008/layout/AscendingPictureAccentProcess"/>
    <dgm:cxn modelId="{4BF3D6AE-8BBD-4550-BCBA-D1A2146ED1D3}" type="presOf" srcId="{D9F468D4-116C-4EDC-87F7-30F04208CBF4}" destId="{091F90B9-86E5-4B3C-B351-B153AD27234C}" srcOrd="0" destOrd="0" presId="urn:microsoft.com/office/officeart/2008/layout/AscendingPictureAccentProcess"/>
    <dgm:cxn modelId="{2EB392B2-FFF1-4C87-8955-7619B907757E}" type="presOf" srcId="{8B421570-B771-4E41-8E12-2E6481C69CF8}" destId="{85897202-21B9-4ECA-8600-C5DDA48A0160}" srcOrd="0" destOrd="0" presId="urn:microsoft.com/office/officeart/2008/layout/AscendingPictureAccentProcess"/>
    <dgm:cxn modelId="{5E5C26C9-9D97-4F8D-9E2E-A66E87D981AC}" type="presOf" srcId="{9FC1A2E0-05EC-4835-BD3A-A1EDC8AFB25B}" destId="{0F105559-9C94-40FA-A89F-0DC91603D9D7}" srcOrd="0" destOrd="0" presId="urn:microsoft.com/office/officeart/2008/layout/AscendingPictureAccentProcess"/>
    <dgm:cxn modelId="{47BA7ED1-9678-469B-AA0A-FEA91A02BF7A}" srcId="{D9F468D4-116C-4EDC-87F7-30F04208CBF4}" destId="{8B421570-B771-4E41-8E12-2E6481C69CF8}" srcOrd="0" destOrd="0" parTransId="{6D382107-C791-4EF4-BEDE-C026816E47ED}" sibTransId="{482CED74-8CF5-4D20-BC32-9006E97721D2}"/>
    <dgm:cxn modelId="{422232D7-C463-4DC9-8628-257F359E7044}" type="presOf" srcId="{C00B2D86-E4A4-4BEE-8BC7-BD60348D8261}" destId="{9415A855-8609-49DB-BDFA-B03CC3C5D57E}" srcOrd="0" destOrd="0" presId="urn:microsoft.com/office/officeart/2008/layout/AscendingPictureAccentProcess"/>
    <dgm:cxn modelId="{78D305D8-0B38-4A02-A503-856D110F6196}" type="presOf" srcId="{715E6539-2636-4DF3-B357-55C08E01F5F1}" destId="{DC8ABFF2-93AF-4777-B081-597AA12F3949}" srcOrd="0" destOrd="0" presId="urn:microsoft.com/office/officeart/2008/layout/AscendingPictureAccentProcess"/>
    <dgm:cxn modelId="{A6C000DD-F26A-4EF4-87F2-F94EDD87992A}" srcId="{D9F468D4-116C-4EDC-87F7-30F04208CBF4}" destId="{223DA4AB-05E3-487B-B84A-83E90F4135EC}" srcOrd="1" destOrd="0" parTransId="{81949CEC-2B9E-4495-878A-EC0715FE2CE1}" sibTransId="{C00B2D86-E4A4-4BEE-8BC7-BD60348D8261}"/>
    <dgm:cxn modelId="{5E9B12DE-2027-4748-8F30-E52F5F8DBE01}" srcId="{D9F468D4-116C-4EDC-87F7-30F04208CBF4}" destId="{9FC1A2E0-05EC-4835-BD3A-A1EDC8AFB25B}" srcOrd="3" destOrd="0" parTransId="{D97620CA-546C-40FC-8F0A-C2BC596B32C5}" sibTransId="{E5220114-A3CA-48E6-8E59-691F3DE313B4}"/>
    <dgm:cxn modelId="{B9DC42E3-45FA-4DDE-BDE3-2BA073ACF33A}" type="presOf" srcId="{10E9ED70-1CD5-495F-ACF3-3975CEFB1851}" destId="{9412742A-5469-48B1-BBBB-1814191ABBC6}" srcOrd="0" destOrd="0" presId="urn:microsoft.com/office/officeart/2008/layout/AscendingPictureAccentProcess"/>
    <dgm:cxn modelId="{4F0DD6EF-4C98-44D5-830B-28035C53FA38}" type="presOf" srcId="{BEDE2C2B-6971-4B35-832D-C28EC0C6651D}" destId="{08EECD2A-ABFF-4E5E-95BD-B64B15DDA790}" srcOrd="0" destOrd="0" presId="urn:microsoft.com/office/officeart/2008/layout/AscendingPictureAccentProcess"/>
    <dgm:cxn modelId="{19E616F5-8161-49E9-9814-45F994024AA6}" type="presOf" srcId="{4F4C9E1F-FF87-4C52-B387-E2E28C15C20D}" destId="{C13ECFA0-E361-419B-947F-9CC3B8CD968B}" srcOrd="0" destOrd="0" presId="urn:microsoft.com/office/officeart/2008/layout/AscendingPictureAccentProcess"/>
    <dgm:cxn modelId="{F1932E20-0B75-4F25-99D9-A580BA606F6B}" type="presParOf" srcId="{091F90B9-86E5-4B3C-B351-B153AD27234C}" destId="{9634D15F-0098-41B2-98B0-DA8D1694B6F3}" srcOrd="0" destOrd="0" presId="urn:microsoft.com/office/officeart/2008/layout/AscendingPictureAccentProcess"/>
    <dgm:cxn modelId="{A50F219E-320E-4B78-BA42-4353E44BA9DD}" type="presParOf" srcId="{091F90B9-86E5-4B3C-B351-B153AD27234C}" destId="{1044A1C5-C03F-4DCF-BB10-58E08D0FB44E}" srcOrd="1" destOrd="0" presId="urn:microsoft.com/office/officeart/2008/layout/AscendingPictureAccentProcess"/>
    <dgm:cxn modelId="{65495979-435E-487C-B513-DB6ED9F3A3AE}" type="presParOf" srcId="{091F90B9-86E5-4B3C-B351-B153AD27234C}" destId="{4FED6B2E-493B-4172-8082-AF862254A770}" srcOrd="2" destOrd="0" presId="urn:microsoft.com/office/officeart/2008/layout/AscendingPictureAccentProcess"/>
    <dgm:cxn modelId="{14FA2C01-8872-4A33-8FEC-5A52E4E7184B}" type="presParOf" srcId="{091F90B9-86E5-4B3C-B351-B153AD27234C}" destId="{0C41E0D2-0B37-43DF-9175-97E4108E3B69}" srcOrd="3" destOrd="0" presId="urn:microsoft.com/office/officeart/2008/layout/AscendingPictureAccentProcess"/>
    <dgm:cxn modelId="{141E0317-E1E9-4AED-BBF4-6E201EFB6064}" type="presParOf" srcId="{091F90B9-86E5-4B3C-B351-B153AD27234C}" destId="{3D8CC0DC-752B-4029-B581-CFD697286CDE}" srcOrd="4" destOrd="0" presId="urn:microsoft.com/office/officeart/2008/layout/AscendingPictureAccentProcess"/>
    <dgm:cxn modelId="{6EFA125F-3279-47C9-90F4-D0CD4A0236AC}" type="presParOf" srcId="{091F90B9-86E5-4B3C-B351-B153AD27234C}" destId="{E4FAB484-4F44-4DDD-BA99-4DEE089866C2}" srcOrd="5" destOrd="0" presId="urn:microsoft.com/office/officeart/2008/layout/AscendingPictureAccentProcess"/>
    <dgm:cxn modelId="{32F46281-B8FE-40A2-B66D-170EB5F1BDB9}" type="presParOf" srcId="{091F90B9-86E5-4B3C-B351-B153AD27234C}" destId="{DDB5F2C3-75D8-42A2-9D4D-BC3A307E28EB}" srcOrd="6" destOrd="0" presId="urn:microsoft.com/office/officeart/2008/layout/AscendingPictureAccentProcess"/>
    <dgm:cxn modelId="{68FE4FBC-1F2C-4245-ABC5-4FC15E0BC2F4}" type="presParOf" srcId="{091F90B9-86E5-4B3C-B351-B153AD27234C}" destId="{3F0FA505-AAD2-4079-A48E-1FCEE9DAFA5C}" srcOrd="7" destOrd="0" presId="urn:microsoft.com/office/officeart/2008/layout/AscendingPictureAccentProcess"/>
    <dgm:cxn modelId="{9B38244F-CE52-4BE4-851C-E0AC4854400E}" type="presParOf" srcId="{091F90B9-86E5-4B3C-B351-B153AD27234C}" destId="{FFFE9DB9-AE6C-4FC4-A9E1-21B84CEF215B}" srcOrd="8" destOrd="0" presId="urn:microsoft.com/office/officeart/2008/layout/AscendingPictureAccentProcess"/>
    <dgm:cxn modelId="{9833545C-16C8-485E-922A-BB00098DB2D6}" type="presParOf" srcId="{091F90B9-86E5-4B3C-B351-B153AD27234C}" destId="{3F469C63-4B81-43CD-92EF-45522C3531BE}" srcOrd="9" destOrd="0" presId="urn:microsoft.com/office/officeart/2008/layout/AscendingPictureAccentProcess"/>
    <dgm:cxn modelId="{94457451-4C81-4DD7-8B2F-0621D85C2C62}" type="presParOf" srcId="{091F90B9-86E5-4B3C-B351-B153AD27234C}" destId="{F38286FC-CA28-4155-B562-3E6C8BF29B9F}" srcOrd="10" destOrd="0" presId="urn:microsoft.com/office/officeart/2008/layout/AscendingPictureAccentProcess"/>
    <dgm:cxn modelId="{F49BB6CC-76BB-416F-AE7D-95423E0BD666}" type="presParOf" srcId="{091F90B9-86E5-4B3C-B351-B153AD27234C}" destId="{2F2DCFF3-6DD7-47DE-85C8-4A3EF97D1068}" srcOrd="11" destOrd="0" presId="urn:microsoft.com/office/officeart/2008/layout/AscendingPictureAccentProcess"/>
    <dgm:cxn modelId="{6ADDEC33-211A-484B-8064-99E869BB74D0}" type="presParOf" srcId="{091F90B9-86E5-4B3C-B351-B153AD27234C}" destId="{33529701-F7CF-464B-81D7-F12493803A73}" srcOrd="12" destOrd="0" presId="urn:microsoft.com/office/officeart/2008/layout/AscendingPictureAccentProcess"/>
    <dgm:cxn modelId="{9058726D-A6A9-49F9-ABD6-A70A482CD784}" type="presParOf" srcId="{091F90B9-86E5-4B3C-B351-B153AD27234C}" destId="{2A691312-652D-4A10-A382-9456783FB0A9}" srcOrd="13" destOrd="0" presId="urn:microsoft.com/office/officeart/2008/layout/AscendingPictureAccentProcess"/>
    <dgm:cxn modelId="{E1537584-DCEA-4B94-AAE9-777EB7E11BAF}" type="presParOf" srcId="{091F90B9-86E5-4B3C-B351-B153AD27234C}" destId="{7B18301D-4E0F-43CA-B3D4-78E3F9843076}" srcOrd="14" destOrd="0" presId="urn:microsoft.com/office/officeart/2008/layout/AscendingPictureAccentProcess"/>
    <dgm:cxn modelId="{579BEA7C-B612-4426-87AE-1D984C596278}" type="presParOf" srcId="{091F90B9-86E5-4B3C-B351-B153AD27234C}" destId="{7B1D2BE9-A671-4E26-812D-C9932228339D}" srcOrd="15" destOrd="0" presId="urn:microsoft.com/office/officeart/2008/layout/AscendingPictureAccentProcess"/>
    <dgm:cxn modelId="{48717C09-B505-4692-8A80-92372AE1B1C1}" type="presParOf" srcId="{091F90B9-86E5-4B3C-B351-B153AD27234C}" destId="{25ED40A2-CCA0-415C-89FB-3B0E867FC48C}" srcOrd="16" destOrd="0" presId="urn:microsoft.com/office/officeart/2008/layout/AscendingPictureAccentProcess"/>
    <dgm:cxn modelId="{7780B57C-424F-4000-A04B-2BCE95847CF1}" type="presParOf" srcId="{091F90B9-86E5-4B3C-B351-B153AD27234C}" destId="{85897202-21B9-4ECA-8600-C5DDA48A0160}" srcOrd="17" destOrd="0" presId="urn:microsoft.com/office/officeart/2008/layout/AscendingPictureAccentProcess"/>
    <dgm:cxn modelId="{E9378FEA-E477-41A7-936D-7823B3A44BEB}" type="presParOf" srcId="{091F90B9-86E5-4B3C-B351-B153AD27234C}" destId="{DE5A36F2-8F6B-4EF9-844E-2913040DFB5B}" srcOrd="18" destOrd="0" presId="urn:microsoft.com/office/officeart/2008/layout/AscendingPictureAccentProcess"/>
    <dgm:cxn modelId="{94A1F0E0-5D69-42B2-9300-41CF20F6059C}" type="presParOf" srcId="{DE5A36F2-8F6B-4EF9-844E-2913040DFB5B}" destId="{AB3471C9-EB98-4611-BFA9-830723ADEBAB}" srcOrd="0" destOrd="0" presId="urn:microsoft.com/office/officeart/2008/layout/AscendingPictureAccentProcess"/>
    <dgm:cxn modelId="{4EFC286B-6D94-4DD9-B0E6-1360C18D4CE5}" type="presParOf" srcId="{091F90B9-86E5-4B3C-B351-B153AD27234C}" destId="{B99F5C11-48FD-436C-BCE3-F468DE1A8C45}" srcOrd="19" destOrd="0" presId="urn:microsoft.com/office/officeart/2008/layout/AscendingPictureAccentProcess"/>
    <dgm:cxn modelId="{CAF38F16-369D-473B-A913-656E01864B9A}" type="presParOf" srcId="{091F90B9-86E5-4B3C-B351-B153AD27234C}" destId="{1059B8CA-0444-46D5-ADCE-F37DAE1B81CA}" srcOrd="20" destOrd="0" presId="urn:microsoft.com/office/officeart/2008/layout/AscendingPictureAccentProcess"/>
    <dgm:cxn modelId="{47FA4B5D-DBC0-4F4B-AECE-CA00AA157732}" type="presParOf" srcId="{1059B8CA-0444-46D5-ADCE-F37DAE1B81CA}" destId="{9415A855-8609-49DB-BDFA-B03CC3C5D57E}" srcOrd="0" destOrd="0" presId="urn:microsoft.com/office/officeart/2008/layout/AscendingPictureAccentProcess"/>
    <dgm:cxn modelId="{13274437-7C8C-431F-A176-5A1755A9260D}" type="presParOf" srcId="{091F90B9-86E5-4B3C-B351-B153AD27234C}" destId="{C13ECFA0-E361-419B-947F-9CC3B8CD968B}" srcOrd="21" destOrd="0" presId="urn:microsoft.com/office/officeart/2008/layout/AscendingPictureAccentProcess"/>
    <dgm:cxn modelId="{86AD7033-6340-4FB6-8F64-7A06102C2775}" type="presParOf" srcId="{091F90B9-86E5-4B3C-B351-B153AD27234C}" destId="{2E56F421-E6CC-453F-B8E0-D208F9AE1E7C}" srcOrd="22" destOrd="0" presId="urn:microsoft.com/office/officeart/2008/layout/AscendingPictureAccentProcess"/>
    <dgm:cxn modelId="{0C8E2546-A3E2-4DBD-97BC-C5D1E4F901C9}" type="presParOf" srcId="{2E56F421-E6CC-453F-B8E0-D208F9AE1E7C}" destId="{DC8ABFF2-93AF-4777-B081-597AA12F3949}" srcOrd="0" destOrd="0" presId="urn:microsoft.com/office/officeart/2008/layout/AscendingPictureAccentProcess"/>
    <dgm:cxn modelId="{32CF5253-A4F2-4908-B890-B167F1F3B269}" type="presParOf" srcId="{091F90B9-86E5-4B3C-B351-B153AD27234C}" destId="{0F105559-9C94-40FA-A89F-0DC91603D9D7}" srcOrd="23" destOrd="0" presId="urn:microsoft.com/office/officeart/2008/layout/AscendingPictureAccentProcess"/>
    <dgm:cxn modelId="{AB250DAC-2F93-4EDA-961A-F2D456A40AEF}" type="presParOf" srcId="{091F90B9-86E5-4B3C-B351-B153AD27234C}" destId="{22095D70-D85F-4E80-83A3-B2E18EE71272}" srcOrd="24" destOrd="0" presId="urn:microsoft.com/office/officeart/2008/layout/AscendingPictureAccentProcess"/>
    <dgm:cxn modelId="{0CB4CBF0-EDE2-49FB-8700-5C588E6F2CD6}" type="presParOf" srcId="{22095D70-D85F-4E80-83A3-B2E18EE71272}" destId="{D56EE502-1493-4A24-A1A3-FF743F62CE16}" srcOrd="0" destOrd="0" presId="urn:microsoft.com/office/officeart/2008/layout/AscendingPictureAccentProcess"/>
    <dgm:cxn modelId="{AAC4D5EB-1AEB-4F02-8E7A-732617F54820}" type="presParOf" srcId="{091F90B9-86E5-4B3C-B351-B153AD27234C}" destId="{08EECD2A-ABFF-4E5E-95BD-B64B15DDA790}" srcOrd="25" destOrd="0" presId="urn:microsoft.com/office/officeart/2008/layout/AscendingPictureAccentProcess"/>
    <dgm:cxn modelId="{7E766494-EF11-4C70-AF84-4060222E51CF}" type="presParOf" srcId="{091F90B9-86E5-4B3C-B351-B153AD27234C}" destId="{9F178544-3DEB-40EA-909C-7BB065E2C6A0}" srcOrd="26" destOrd="0" presId="urn:microsoft.com/office/officeart/2008/layout/AscendingPictureAccentProcess"/>
    <dgm:cxn modelId="{3B011F79-0756-4630-B173-2D095ACC55A7}" type="presParOf" srcId="{9F178544-3DEB-40EA-909C-7BB065E2C6A0}" destId="{9412742A-5469-48B1-BBBB-1814191ABBC6}" srcOrd="0" destOrd="0" presId="urn:microsoft.com/office/officeart/2008/layout/AscendingPictureAccentProcess"/>
    <dgm:cxn modelId="{5B04530A-DCBD-46F9-A6A3-40CA30333F52}" type="presParOf" srcId="{091F90B9-86E5-4B3C-B351-B153AD27234C}" destId="{355576BD-CDA2-47C7-A8C2-71FE571B92D0}" srcOrd="27" destOrd="0" presId="urn:microsoft.com/office/officeart/2008/layout/AscendingPictureAccentProcess"/>
    <dgm:cxn modelId="{B82E171A-5B56-4ACA-9D51-98539E540A2F}" type="presParOf" srcId="{091F90B9-86E5-4B3C-B351-B153AD27234C}" destId="{08DDB1A5-D066-4CDF-98A3-F390C5E1907E}" srcOrd="28" destOrd="0" presId="urn:microsoft.com/office/officeart/2008/layout/AscendingPictureAccentProcess"/>
    <dgm:cxn modelId="{71EFF96B-B01F-496F-ADF5-4645B91AF690}" type="presParOf" srcId="{08DDB1A5-D066-4CDF-98A3-F390C5E1907E}" destId="{DED7F6D0-953E-4D5D-8E9C-4BB06367D59D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726D0E-8B48-4308-82A4-0C45CAD5149F}" type="doc">
      <dgm:prSet loTypeId="urn:microsoft.com/office/officeart/2009/3/layout/StepUp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5BB19DC-8308-4969-A09A-D639D258EC73}">
      <dgm:prSet phldrT="[Texte]"/>
      <dgm:spPr/>
      <dgm:t>
        <a:bodyPr/>
        <a:lstStyle/>
        <a:p>
          <a:r>
            <a:rPr lang="fr-FR" b="1" dirty="0"/>
            <a:t>Fondé en 1997</a:t>
          </a:r>
          <a:endParaRPr lang="fr-FR" dirty="0"/>
        </a:p>
      </dgm:t>
    </dgm:pt>
    <dgm:pt modelId="{5F8A42AC-2291-408D-BEB9-24F8A2226464}" type="parTrans" cxnId="{D47D3A95-D023-4C44-A3F7-370D6755D7B3}">
      <dgm:prSet/>
      <dgm:spPr/>
      <dgm:t>
        <a:bodyPr/>
        <a:lstStyle/>
        <a:p>
          <a:endParaRPr lang="fr-FR"/>
        </a:p>
      </dgm:t>
    </dgm:pt>
    <dgm:pt modelId="{12F50890-FFE8-477B-9067-4128522DF7A1}" type="sibTrans" cxnId="{D47D3A95-D023-4C44-A3F7-370D6755D7B3}">
      <dgm:prSet/>
      <dgm:spPr/>
      <dgm:t>
        <a:bodyPr/>
        <a:lstStyle/>
        <a:p>
          <a:endParaRPr lang="fr-FR"/>
        </a:p>
      </dgm:t>
    </dgm:pt>
    <dgm:pt modelId="{24EFEFD7-B288-494E-8E3B-010E4A5FEA20}">
      <dgm:prSet phldrT="[Texte]"/>
      <dgm:spPr/>
      <dgm:t>
        <a:bodyPr/>
        <a:lstStyle/>
        <a:p>
          <a:r>
            <a:rPr lang="fr-FR" b="1" dirty="0"/>
            <a:t>152 Agences</a:t>
          </a:r>
          <a:endParaRPr lang="fr-FR" dirty="0"/>
        </a:p>
      </dgm:t>
    </dgm:pt>
    <dgm:pt modelId="{69135398-802C-49D8-8928-F278BC68514F}" type="parTrans" cxnId="{98EF2D3B-6B43-484B-A326-30B3F65D676C}">
      <dgm:prSet/>
      <dgm:spPr/>
      <dgm:t>
        <a:bodyPr/>
        <a:lstStyle/>
        <a:p>
          <a:endParaRPr lang="fr-FR"/>
        </a:p>
      </dgm:t>
    </dgm:pt>
    <dgm:pt modelId="{0CC4A358-5318-4100-A518-281B7AF1F417}" type="sibTrans" cxnId="{98EF2D3B-6B43-484B-A326-30B3F65D676C}">
      <dgm:prSet/>
      <dgm:spPr/>
      <dgm:t>
        <a:bodyPr/>
        <a:lstStyle/>
        <a:p>
          <a:endParaRPr lang="fr-FR"/>
        </a:p>
      </dgm:t>
    </dgm:pt>
    <dgm:pt modelId="{DDADF230-EE92-41B3-AC89-22430D441C0C}">
      <dgm:prSet phldrT="[Texte]"/>
      <dgm:spPr/>
      <dgm:t>
        <a:bodyPr/>
        <a:lstStyle/>
        <a:p>
          <a:r>
            <a:rPr lang="fr-FR" b="1" dirty="0"/>
            <a:t>+1000 Employées</a:t>
          </a:r>
          <a:endParaRPr lang="fr-FR" dirty="0"/>
        </a:p>
      </dgm:t>
    </dgm:pt>
    <dgm:pt modelId="{C1B42042-B356-4502-8AE0-FBE370F00591}" type="parTrans" cxnId="{E4DAC02E-19D0-465B-8CF7-BF28B41D0CB4}">
      <dgm:prSet/>
      <dgm:spPr/>
      <dgm:t>
        <a:bodyPr/>
        <a:lstStyle/>
        <a:p>
          <a:endParaRPr lang="fr-FR"/>
        </a:p>
      </dgm:t>
    </dgm:pt>
    <dgm:pt modelId="{4494BE3A-8FB9-4392-8831-B381110A196F}" type="sibTrans" cxnId="{E4DAC02E-19D0-465B-8CF7-BF28B41D0CB4}">
      <dgm:prSet/>
      <dgm:spPr/>
      <dgm:t>
        <a:bodyPr/>
        <a:lstStyle/>
        <a:p>
          <a:endParaRPr lang="fr-FR"/>
        </a:p>
      </dgm:t>
    </dgm:pt>
    <dgm:pt modelId="{C800ADD8-32F8-4F73-9102-B3090B444DFD}">
      <dgm:prSet/>
      <dgm:spPr/>
      <dgm:t>
        <a:bodyPr/>
        <a:lstStyle/>
        <a:p>
          <a:r>
            <a:rPr lang="fr-FR" b="1" i="0" dirty="0">
              <a:effectLst/>
            </a:rPr>
            <a:t>151.320.000 DT</a:t>
          </a:r>
          <a:endParaRPr lang="fr-FR" dirty="0"/>
        </a:p>
      </dgm:t>
    </dgm:pt>
    <dgm:pt modelId="{CDAD0806-7A91-45BB-AEA3-708B89E70E55}" type="parTrans" cxnId="{0BEB12E6-C04C-4261-B069-2CB867958717}">
      <dgm:prSet/>
      <dgm:spPr/>
      <dgm:t>
        <a:bodyPr/>
        <a:lstStyle/>
        <a:p>
          <a:endParaRPr lang="fr-FR"/>
        </a:p>
      </dgm:t>
    </dgm:pt>
    <dgm:pt modelId="{8B0F7B6F-DB06-4286-A042-F1EC4A28B408}" type="sibTrans" cxnId="{0BEB12E6-C04C-4261-B069-2CB867958717}">
      <dgm:prSet/>
      <dgm:spPr/>
      <dgm:t>
        <a:bodyPr/>
        <a:lstStyle/>
        <a:p>
          <a:endParaRPr lang="fr-FR"/>
        </a:p>
      </dgm:t>
    </dgm:pt>
    <dgm:pt modelId="{A8713220-AA71-4638-96C3-FAA64C0EAC93}" type="pres">
      <dgm:prSet presAssocID="{86726D0E-8B48-4308-82A4-0C45CAD5149F}" presName="rootnode" presStyleCnt="0">
        <dgm:presLayoutVars>
          <dgm:chMax/>
          <dgm:chPref/>
          <dgm:dir/>
          <dgm:animLvl val="lvl"/>
        </dgm:presLayoutVars>
      </dgm:prSet>
      <dgm:spPr/>
    </dgm:pt>
    <dgm:pt modelId="{E5A61806-3286-4C23-A34F-EA28567093DC}" type="pres">
      <dgm:prSet presAssocID="{35BB19DC-8308-4969-A09A-D639D258EC73}" presName="composite" presStyleCnt="0"/>
      <dgm:spPr/>
    </dgm:pt>
    <dgm:pt modelId="{552E6042-79BF-4C4C-91DC-9328680E4623}" type="pres">
      <dgm:prSet presAssocID="{35BB19DC-8308-4969-A09A-D639D258EC73}" presName="LShape" presStyleLbl="alignNode1" presStyleIdx="0" presStyleCnt="7"/>
      <dgm:spPr>
        <a:solidFill>
          <a:srgbClr val="C00000"/>
        </a:solidFill>
      </dgm:spPr>
    </dgm:pt>
    <dgm:pt modelId="{3065C19E-94B8-49CC-B3FB-A49DC6E6A432}" type="pres">
      <dgm:prSet presAssocID="{35BB19DC-8308-4969-A09A-D639D258EC73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AA80ECD-DE34-4B5B-8EDC-45A07F451B15}" type="pres">
      <dgm:prSet presAssocID="{35BB19DC-8308-4969-A09A-D639D258EC73}" presName="Triangle" presStyleLbl="alignNode1" presStyleIdx="1" presStyleCnt="7"/>
      <dgm:spPr>
        <a:solidFill>
          <a:srgbClr val="C00000"/>
        </a:solidFill>
      </dgm:spPr>
    </dgm:pt>
    <dgm:pt modelId="{2EC6645F-0F48-4BC7-9D4E-BEEBAA51FF41}" type="pres">
      <dgm:prSet presAssocID="{12F50890-FFE8-477B-9067-4128522DF7A1}" presName="sibTrans" presStyleCnt="0"/>
      <dgm:spPr/>
    </dgm:pt>
    <dgm:pt modelId="{40E9AB3F-3B2A-4A2F-9159-3DD20274B44B}" type="pres">
      <dgm:prSet presAssocID="{12F50890-FFE8-477B-9067-4128522DF7A1}" presName="space" presStyleCnt="0"/>
      <dgm:spPr/>
    </dgm:pt>
    <dgm:pt modelId="{F133C7FF-EE55-4E74-B51D-AEE7ABC18D6E}" type="pres">
      <dgm:prSet presAssocID="{24EFEFD7-B288-494E-8E3B-010E4A5FEA20}" presName="composite" presStyleCnt="0"/>
      <dgm:spPr/>
    </dgm:pt>
    <dgm:pt modelId="{07BF251A-85B4-4C34-B149-2494FD538993}" type="pres">
      <dgm:prSet presAssocID="{24EFEFD7-B288-494E-8E3B-010E4A5FEA20}" presName="LShape" presStyleLbl="alignNode1" presStyleIdx="2" presStyleCnt="7"/>
      <dgm:spPr>
        <a:solidFill>
          <a:srgbClr val="C00000"/>
        </a:solidFill>
      </dgm:spPr>
    </dgm:pt>
    <dgm:pt modelId="{BD8E5814-8B98-49C1-95F9-2CB68B8E0A0E}" type="pres">
      <dgm:prSet presAssocID="{24EFEFD7-B288-494E-8E3B-010E4A5FEA20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E0E3B4A-EFA4-4679-951D-E3C983D30ECB}" type="pres">
      <dgm:prSet presAssocID="{24EFEFD7-B288-494E-8E3B-010E4A5FEA20}" presName="Triangle" presStyleLbl="alignNode1" presStyleIdx="3" presStyleCnt="7"/>
      <dgm:spPr>
        <a:solidFill>
          <a:srgbClr val="C00000"/>
        </a:solidFill>
      </dgm:spPr>
    </dgm:pt>
    <dgm:pt modelId="{67B2AC00-E41A-49D3-AE44-9BB9309EAC75}" type="pres">
      <dgm:prSet presAssocID="{0CC4A358-5318-4100-A518-281B7AF1F417}" presName="sibTrans" presStyleCnt="0"/>
      <dgm:spPr/>
    </dgm:pt>
    <dgm:pt modelId="{0C62A9DE-7DEE-4A41-B664-0BF2FAC0A8E5}" type="pres">
      <dgm:prSet presAssocID="{0CC4A358-5318-4100-A518-281B7AF1F417}" presName="space" presStyleCnt="0"/>
      <dgm:spPr/>
    </dgm:pt>
    <dgm:pt modelId="{86630173-A97B-4D55-8F3D-D8902D0BCABB}" type="pres">
      <dgm:prSet presAssocID="{DDADF230-EE92-41B3-AC89-22430D441C0C}" presName="composite" presStyleCnt="0"/>
      <dgm:spPr/>
    </dgm:pt>
    <dgm:pt modelId="{1A806DF9-FF93-41C5-8240-5832958C9D0C}" type="pres">
      <dgm:prSet presAssocID="{DDADF230-EE92-41B3-AC89-22430D441C0C}" presName="LShape" presStyleLbl="alignNode1" presStyleIdx="4" presStyleCnt="7"/>
      <dgm:spPr>
        <a:solidFill>
          <a:srgbClr val="C00000"/>
        </a:solidFill>
      </dgm:spPr>
    </dgm:pt>
    <dgm:pt modelId="{9E18FD82-27E7-402C-BB00-17C183E1B18E}" type="pres">
      <dgm:prSet presAssocID="{DDADF230-EE92-41B3-AC89-22430D441C0C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C4F1BF4-4C96-446C-870E-A9D870543869}" type="pres">
      <dgm:prSet presAssocID="{DDADF230-EE92-41B3-AC89-22430D441C0C}" presName="Triangle" presStyleLbl="alignNode1" presStyleIdx="5" presStyleCnt="7"/>
      <dgm:spPr>
        <a:solidFill>
          <a:srgbClr val="C00000"/>
        </a:solidFill>
      </dgm:spPr>
    </dgm:pt>
    <dgm:pt modelId="{CB9F2F27-93A9-4DFC-9859-EE01B7E11BAB}" type="pres">
      <dgm:prSet presAssocID="{4494BE3A-8FB9-4392-8831-B381110A196F}" presName="sibTrans" presStyleCnt="0"/>
      <dgm:spPr/>
    </dgm:pt>
    <dgm:pt modelId="{DBD3B1A7-789A-48AF-AAEA-512E6709244B}" type="pres">
      <dgm:prSet presAssocID="{4494BE3A-8FB9-4392-8831-B381110A196F}" presName="space" presStyleCnt="0"/>
      <dgm:spPr/>
    </dgm:pt>
    <dgm:pt modelId="{5D7BD241-DD39-43B3-9E6D-1E5687FEFEA8}" type="pres">
      <dgm:prSet presAssocID="{C800ADD8-32F8-4F73-9102-B3090B444DFD}" presName="composite" presStyleCnt="0"/>
      <dgm:spPr/>
    </dgm:pt>
    <dgm:pt modelId="{E3A98A4D-73E7-4B03-AFEE-41D09E5AEF96}" type="pres">
      <dgm:prSet presAssocID="{C800ADD8-32F8-4F73-9102-B3090B444DFD}" presName="LShape" presStyleLbl="alignNode1" presStyleIdx="6" presStyleCnt="7"/>
      <dgm:spPr>
        <a:solidFill>
          <a:srgbClr val="C00000"/>
        </a:solidFill>
      </dgm:spPr>
    </dgm:pt>
    <dgm:pt modelId="{BF8F36FC-E981-4F90-8580-FE8A5B589BC0}" type="pres">
      <dgm:prSet presAssocID="{C800ADD8-32F8-4F73-9102-B3090B444DFD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B7E8925-06CA-4C14-A783-879C567DE84F}" type="presOf" srcId="{C800ADD8-32F8-4F73-9102-B3090B444DFD}" destId="{BF8F36FC-E981-4F90-8580-FE8A5B589BC0}" srcOrd="0" destOrd="0" presId="urn:microsoft.com/office/officeart/2009/3/layout/StepUpProcess"/>
    <dgm:cxn modelId="{E4DAC02E-19D0-465B-8CF7-BF28B41D0CB4}" srcId="{86726D0E-8B48-4308-82A4-0C45CAD5149F}" destId="{DDADF230-EE92-41B3-AC89-22430D441C0C}" srcOrd="2" destOrd="0" parTransId="{C1B42042-B356-4502-8AE0-FBE370F00591}" sibTransId="{4494BE3A-8FB9-4392-8831-B381110A196F}"/>
    <dgm:cxn modelId="{98EF2D3B-6B43-484B-A326-30B3F65D676C}" srcId="{86726D0E-8B48-4308-82A4-0C45CAD5149F}" destId="{24EFEFD7-B288-494E-8E3B-010E4A5FEA20}" srcOrd="1" destOrd="0" parTransId="{69135398-802C-49D8-8928-F278BC68514F}" sibTransId="{0CC4A358-5318-4100-A518-281B7AF1F417}"/>
    <dgm:cxn modelId="{7F524C43-42F3-4D4A-A2AC-D3F33FCE12E1}" type="presOf" srcId="{DDADF230-EE92-41B3-AC89-22430D441C0C}" destId="{9E18FD82-27E7-402C-BB00-17C183E1B18E}" srcOrd="0" destOrd="0" presId="urn:microsoft.com/office/officeart/2009/3/layout/StepUpProcess"/>
    <dgm:cxn modelId="{9CB79C64-2CFC-45FF-BEED-1F30B725189D}" type="presOf" srcId="{86726D0E-8B48-4308-82A4-0C45CAD5149F}" destId="{A8713220-AA71-4638-96C3-FAA64C0EAC93}" srcOrd="0" destOrd="0" presId="urn:microsoft.com/office/officeart/2009/3/layout/StepUpProcess"/>
    <dgm:cxn modelId="{D47D3A95-D023-4C44-A3F7-370D6755D7B3}" srcId="{86726D0E-8B48-4308-82A4-0C45CAD5149F}" destId="{35BB19DC-8308-4969-A09A-D639D258EC73}" srcOrd="0" destOrd="0" parTransId="{5F8A42AC-2291-408D-BEB9-24F8A2226464}" sibTransId="{12F50890-FFE8-477B-9067-4128522DF7A1}"/>
    <dgm:cxn modelId="{680B66E5-CC96-4CA1-8876-6587E3974D61}" type="presOf" srcId="{35BB19DC-8308-4969-A09A-D639D258EC73}" destId="{3065C19E-94B8-49CC-B3FB-A49DC6E6A432}" srcOrd="0" destOrd="0" presId="urn:microsoft.com/office/officeart/2009/3/layout/StepUpProcess"/>
    <dgm:cxn modelId="{0BEB12E6-C04C-4261-B069-2CB867958717}" srcId="{86726D0E-8B48-4308-82A4-0C45CAD5149F}" destId="{C800ADD8-32F8-4F73-9102-B3090B444DFD}" srcOrd="3" destOrd="0" parTransId="{CDAD0806-7A91-45BB-AEA3-708B89E70E55}" sibTransId="{8B0F7B6F-DB06-4286-A042-F1EC4A28B408}"/>
    <dgm:cxn modelId="{E47EC8FF-AAA0-45D4-854B-006EF83BAA7A}" type="presOf" srcId="{24EFEFD7-B288-494E-8E3B-010E4A5FEA20}" destId="{BD8E5814-8B98-49C1-95F9-2CB68B8E0A0E}" srcOrd="0" destOrd="0" presId="urn:microsoft.com/office/officeart/2009/3/layout/StepUpProcess"/>
    <dgm:cxn modelId="{380B0A0A-7C40-4D29-97F7-C22155E28B22}" type="presParOf" srcId="{A8713220-AA71-4638-96C3-FAA64C0EAC93}" destId="{E5A61806-3286-4C23-A34F-EA28567093DC}" srcOrd="0" destOrd="0" presId="urn:microsoft.com/office/officeart/2009/3/layout/StepUpProcess"/>
    <dgm:cxn modelId="{F4E1313A-81BF-4987-9FFD-A574A67036E3}" type="presParOf" srcId="{E5A61806-3286-4C23-A34F-EA28567093DC}" destId="{552E6042-79BF-4C4C-91DC-9328680E4623}" srcOrd="0" destOrd="0" presId="urn:microsoft.com/office/officeart/2009/3/layout/StepUpProcess"/>
    <dgm:cxn modelId="{5E719230-6534-44B0-9E1B-891461861BE9}" type="presParOf" srcId="{E5A61806-3286-4C23-A34F-EA28567093DC}" destId="{3065C19E-94B8-49CC-B3FB-A49DC6E6A432}" srcOrd="1" destOrd="0" presId="urn:microsoft.com/office/officeart/2009/3/layout/StepUpProcess"/>
    <dgm:cxn modelId="{9E769DB4-595E-4313-9D3D-FC0E487D578B}" type="presParOf" srcId="{E5A61806-3286-4C23-A34F-EA28567093DC}" destId="{7AA80ECD-DE34-4B5B-8EDC-45A07F451B15}" srcOrd="2" destOrd="0" presId="urn:microsoft.com/office/officeart/2009/3/layout/StepUpProcess"/>
    <dgm:cxn modelId="{A664B751-CA96-4160-8199-7B1D4E2F5F36}" type="presParOf" srcId="{A8713220-AA71-4638-96C3-FAA64C0EAC93}" destId="{2EC6645F-0F48-4BC7-9D4E-BEEBAA51FF41}" srcOrd="1" destOrd="0" presId="urn:microsoft.com/office/officeart/2009/3/layout/StepUpProcess"/>
    <dgm:cxn modelId="{F63A9817-B889-427F-91F8-FEDA7DEA94A7}" type="presParOf" srcId="{2EC6645F-0F48-4BC7-9D4E-BEEBAA51FF41}" destId="{40E9AB3F-3B2A-4A2F-9159-3DD20274B44B}" srcOrd="0" destOrd="0" presId="urn:microsoft.com/office/officeart/2009/3/layout/StepUpProcess"/>
    <dgm:cxn modelId="{A504143C-F4A4-455D-9E74-71A7764A7A9C}" type="presParOf" srcId="{A8713220-AA71-4638-96C3-FAA64C0EAC93}" destId="{F133C7FF-EE55-4E74-B51D-AEE7ABC18D6E}" srcOrd="2" destOrd="0" presId="urn:microsoft.com/office/officeart/2009/3/layout/StepUpProcess"/>
    <dgm:cxn modelId="{2BBEB00D-1511-4A32-8364-667F20C4BABB}" type="presParOf" srcId="{F133C7FF-EE55-4E74-B51D-AEE7ABC18D6E}" destId="{07BF251A-85B4-4C34-B149-2494FD538993}" srcOrd="0" destOrd="0" presId="urn:microsoft.com/office/officeart/2009/3/layout/StepUpProcess"/>
    <dgm:cxn modelId="{F3C1C41C-143F-4D50-BCD3-C366A2AB0496}" type="presParOf" srcId="{F133C7FF-EE55-4E74-B51D-AEE7ABC18D6E}" destId="{BD8E5814-8B98-49C1-95F9-2CB68B8E0A0E}" srcOrd="1" destOrd="0" presId="urn:microsoft.com/office/officeart/2009/3/layout/StepUpProcess"/>
    <dgm:cxn modelId="{0D367481-B704-4CD2-A41E-6B66A90229CC}" type="presParOf" srcId="{F133C7FF-EE55-4E74-B51D-AEE7ABC18D6E}" destId="{4E0E3B4A-EFA4-4679-951D-E3C983D30ECB}" srcOrd="2" destOrd="0" presId="urn:microsoft.com/office/officeart/2009/3/layout/StepUpProcess"/>
    <dgm:cxn modelId="{0E70140A-9AB8-4516-9AC0-4DF7BAD7EBCA}" type="presParOf" srcId="{A8713220-AA71-4638-96C3-FAA64C0EAC93}" destId="{67B2AC00-E41A-49D3-AE44-9BB9309EAC75}" srcOrd="3" destOrd="0" presId="urn:microsoft.com/office/officeart/2009/3/layout/StepUpProcess"/>
    <dgm:cxn modelId="{BF9D51D9-7583-42E3-8A7E-6F88CB36346B}" type="presParOf" srcId="{67B2AC00-E41A-49D3-AE44-9BB9309EAC75}" destId="{0C62A9DE-7DEE-4A41-B664-0BF2FAC0A8E5}" srcOrd="0" destOrd="0" presId="urn:microsoft.com/office/officeart/2009/3/layout/StepUpProcess"/>
    <dgm:cxn modelId="{584DF5D0-A4DF-4369-8E56-C33A5DB5CD71}" type="presParOf" srcId="{A8713220-AA71-4638-96C3-FAA64C0EAC93}" destId="{86630173-A97B-4D55-8F3D-D8902D0BCABB}" srcOrd="4" destOrd="0" presId="urn:microsoft.com/office/officeart/2009/3/layout/StepUpProcess"/>
    <dgm:cxn modelId="{CD8943B0-4194-47A6-9C8E-A7416904650E}" type="presParOf" srcId="{86630173-A97B-4D55-8F3D-D8902D0BCABB}" destId="{1A806DF9-FF93-41C5-8240-5832958C9D0C}" srcOrd="0" destOrd="0" presId="urn:microsoft.com/office/officeart/2009/3/layout/StepUpProcess"/>
    <dgm:cxn modelId="{75027F43-50FA-4834-B918-5F5ED203CDF4}" type="presParOf" srcId="{86630173-A97B-4D55-8F3D-D8902D0BCABB}" destId="{9E18FD82-27E7-402C-BB00-17C183E1B18E}" srcOrd="1" destOrd="0" presId="urn:microsoft.com/office/officeart/2009/3/layout/StepUpProcess"/>
    <dgm:cxn modelId="{F511DFA9-759A-407D-9A1A-B4F684974174}" type="presParOf" srcId="{86630173-A97B-4D55-8F3D-D8902D0BCABB}" destId="{FC4F1BF4-4C96-446C-870E-A9D870543869}" srcOrd="2" destOrd="0" presId="urn:microsoft.com/office/officeart/2009/3/layout/StepUpProcess"/>
    <dgm:cxn modelId="{96661636-5E3C-42ED-8123-4898D30151A4}" type="presParOf" srcId="{A8713220-AA71-4638-96C3-FAA64C0EAC93}" destId="{CB9F2F27-93A9-4DFC-9859-EE01B7E11BAB}" srcOrd="5" destOrd="0" presId="urn:microsoft.com/office/officeart/2009/3/layout/StepUpProcess"/>
    <dgm:cxn modelId="{62B427D7-22DE-4087-9CD3-97651522BBD2}" type="presParOf" srcId="{CB9F2F27-93A9-4DFC-9859-EE01B7E11BAB}" destId="{DBD3B1A7-789A-48AF-AAEA-512E6709244B}" srcOrd="0" destOrd="0" presId="urn:microsoft.com/office/officeart/2009/3/layout/StepUpProcess"/>
    <dgm:cxn modelId="{D1ECCA92-1D69-40C3-A22A-726F7148519F}" type="presParOf" srcId="{A8713220-AA71-4638-96C3-FAA64C0EAC93}" destId="{5D7BD241-DD39-43B3-9E6D-1E5687FEFEA8}" srcOrd="6" destOrd="0" presId="urn:microsoft.com/office/officeart/2009/3/layout/StepUpProcess"/>
    <dgm:cxn modelId="{D7D22C99-04D2-4082-89B3-9CA7173B9EFC}" type="presParOf" srcId="{5D7BD241-DD39-43B3-9E6D-1E5687FEFEA8}" destId="{E3A98A4D-73E7-4B03-AFEE-41D09E5AEF96}" srcOrd="0" destOrd="0" presId="urn:microsoft.com/office/officeart/2009/3/layout/StepUpProcess"/>
    <dgm:cxn modelId="{1B1D3169-E58F-4E07-90D2-10EAFA36FCD6}" type="presParOf" srcId="{5D7BD241-DD39-43B3-9E6D-1E5687FEFEA8}" destId="{BF8F36FC-E981-4F90-8580-FE8A5B589BC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F89500-7585-4CC5-8E56-7F8BA9C8EE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4FD96E0-8FEC-498C-AEF8-18E384B2B9DC}">
      <dgm:prSet phldrT="[Texte]"/>
      <dgm:spPr>
        <a:solidFill>
          <a:schemeClr val="bg2"/>
        </a:solidFill>
      </dgm:spPr>
      <dgm:t>
        <a:bodyPr/>
        <a:lstStyle/>
        <a:p>
          <a:pPr algn="ctr"/>
          <a:r>
            <a:rPr lang="fr-FR" b="1" dirty="0">
              <a:solidFill>
                <a:schemeClr val="tx1"/>
              </a:solidFill>
              <a:latin typeface="Book Antiqua" panose="02040602050305030304" pitchFamily="18" charset="0"/>
            </a:rPr>
            <a:t>Ergonomie</a:t>
          </a:r>
        </a:p>
      </dgm:t>
    </dgm:pt>
    <dgm:pt modelId="{9BC379E4-C252-4A73-8493-BB81EA45A18C}" type="parTrans" cxnId="{410DEA79-897E-4DAE-99BF-3F52A295EBA1}">
      <dgm:prSet/>
      <dgm:spPr/>
      <dgm:t>
        <a:bodyPr/>
        <a:lstStyle/>
        <a:p>
          <a:endParaRPr lang="fr-FR"/>
        </a:p>
      </dgm:t>
    </dgm:pt>
    <dgm:pt modelId="{837F4E0B-C6B9-4655-81C0-FA714E468218}" type="sibTrans" cxnId="{410DEA79-897E-4DAE-99BF-3F52A295EBA1}">
      <dgm:prSet/>
      <dgm:spPr>
        <a:solidFill>
          <a:srgbClr val="C00000"/>
        </a:solidFill>
      </dgm:spPr>
      <dgm:t>
        <a:bodyPr/>
        <a:lstStyle/>
        <a:p>
          <a:endParaRPr lang="fr-FR"/>
        </a:p>
      </dgm:t>
    </dgm:pt>
    <dgm:pt modelId="{19AA606B-D7A3-4A98-A1EA-434209261DA5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fr-FR" b="1" dirty="0">
              <a:solidFill>
                <a:schemeClr val="tx1"/>
              </a:solidFill>
              <a:latin typeface="Book Antiqua" panose="02040602050305030304" pitchFamily="18" charset="0"/>
            </a:rPr>
            <a:t>Performance</a:t>
          </a:r>
        </a:p>
      </dgm:t>
    </dgm:pt>
    <dgm:pt modelId="{0E8AD988-7DC1-4C10-95C1-C4EAD78122D5}" type="parTrans" cxnId="{628968A0-6639-4162-B0F7-E61EDB9C8AC0}">
      <dgm:prSet/>
      <dgm:spPr/>
      <dgm:t>
        <a:bodyPr/>
        <a:lstStyle/>
        <a:p>
          <a:endParaRPr lang="fr-FR"/>
        </a:p>
      </dgm:t>
    </dgm:pt>
    <dgm:pt modelId="{7EC8952A-D824-45DF-BAB1-5700A3C930D0}" type="sibTrans" cxnId="{628968A0-6639-4162-B0F7-E61EDB9C8AC0}">
      <dgm:prSet/>
      <dgm:spPr/>
      <dgm:t>
        <a:bodyPr/>
        <a:lstStyle/>
        <a:p>
          <a:endParaRPr lang="fr-FR"/>
        </a:p>
      </dgm:t>
    </dgm:pt>
    <dgm:pt modelId="{A4904D1B-7BE2-497A-B9BD-205F771D327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algn="ctr"/>
          <a:r>
            <a:rPr lang="fr-FR" b="1" dirty="0">
              <a:solidFill>
                <a:schemeClr val="tx1"/>
              </a:solidFill>
              <a:latin typeface="Book Antiqua" panose="02040602050305030304" pitchFamily="18" charset="0"/>
            </a:rPr>
            <a:t>Intégrité</a:t>
          </a:r>
        </a:p>
      </dgm:t>
    </dgm:pt>
    <dgm:pt modelId="{3D907626-F071-4D35-9ED1-19C233D95F85}" type="parTrans" cxnId="{C5209D74-CA24-487D-86EA-3C7463ADCFE8}">
      <dgm:prSet/>
      <dgm:spPr/>
      <dgm:t>
        <a:bodyPr/>
        <a:lstStyle/>
        <a:p>
          <a:endParaRPr lang="fr-FR"/>
        </a:p>
      </dgm:t>
    </dgm:pt>
    <dgm:pt modelId="{F8EBE5A7-0FDB-4542-8AFE-0748A1065924}" type="sibTrans" cxnId="{C5209D74-CA24-487D-86EA-3C7463ADCFE8}">
      <dgm:prSet/>
      <dgm:spPr/>
      <dgm:t>
        <a:bodyPr/>
        <a:lstStyle/>
        <a:p>
          <a:endParaRPr lang="fr-FR"/>
        </a:p>
      </dgm:t>
    </dgm:pt>
    <dgm:pt modelId="{3B592901-57DA-4E21-B845-E5B55BBC6FDE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algn="ctr"/>
          <a:r>
            <a:rPr lang="fr-FR" b="1" dirty="0">
              <a:solidFill>
                <a:schemeClr val="tx1"/>
              </a:solidFill>
              <a:latin typeface="Book Antiqua" panose="02040602050305030304" pitchFamily="18" charset="0"/>
            </a:rPr>
            <a:t>Scalabilité</a:t>
          </a:r>
        </a:p>
      </dgm:t>
    </dgm:pt>
    <dgm:pt modelId="{13A54B12-FC66-481B-AF32-42E3962E009B}" type="parTrans" cxnId="{CF381C2F-3CAC-4415-B455-D7BAF86786CF}">
      <dgm:prSet/>
      <dgm:spPr/>
      <dgm:t>
        <a:bodyPr/>
        <a:lstStyle/>
        <a:p>
          <a:endParaRPr lang="fr-FR"/>
        </a:p>
      </dgm:t>
    </dgm:pt>
    <dgm:pt modelId="{5A310E1A-95C4-472E-8A8C-EF22B268F3D9}" type="sibTrans" cxnId="{CF381C2F-3CAC-4415-B455-D7BAF86786CF}">
      <dgm:prSet/>
      <dgm:spPr/>
      <dgm:t>
        <a:bodyPr/>
        <a:lstStyle/>
        <a:p>
          <a:endParaRPr lang="fr-FR"/>
        </a:p>
      </dgm:t>
    </dgm:pt>
    <dgm:pt modelId="{323D24E6-2ECE-4CCC-974C-CD5540DC9B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algn="ctr"/>
          <a:r>
            <a:rPr lang="fr-FR" b="1" dirty="0">
              <a:solidFill>
                <a:schemeClr val="tx1"/>
              </a:solidFill>
              <a:latin typeface="Book Antiqua" panose="02040602050305030304" pitchFamily="18" charset="0"/>
            </a:rPr>
            <a:t>Sécurité</a:t>
          </a:r>
        </a:p>
      </dgm:t>
    </dgm:pt>
    <dgm:pt modelId="{AFAE3ECA-FADF-4430-9226-4E31E427F1F4}" type="parTrans" cxnId="{E3F608EE-CECA-4E68-AEC6-D006F97A9CFC}">
      <dgm:prSet/>
      <dgm:spPr/>
      <dgm:t>
        <a:bodyPr/>
        <a:lstStyle/>
        <a:p>
          <a:endParaRPr lang="fr-FR"/>
        </a:p>
      </dgm:t>
    </dgm:pt>
    <dgm:pt modelId="{8A2172C4-967F-47DE-A3E3-DD31D95DB682}" type="sibTrans" cxnId="{E3F608EE-CECA-4E68-AEC6-D006F97A9CFC}">
      <dgm:prSet/>
      <dgm:spPr/>
      <dgm:t>
        <a:bodyPr/>
        <a:lstStyle/>
        <a:p>
          <a:endParaRPr lang="fr-FR"/>
        </a:p>
      </dgm:t>
    </dgm:pt>
    <dgm:pt modelId="{1A04455C-1498-41B0-B575-8C55CC9E3E0E}" type="pres">
      <dgm:prSet presAssocID="{DDF89500-7585-4CC5-8E56-7F8BA9C8EE1D}" presName="Name0" presStyleCnt="0">
        <dgm:presLayoutVars>
          <dgm:chMax val="7"/>
          <dgm:chPref val="7"/>
          <dgm:dir/>
        </dgm:presLayoutVars>
      </dgm:prSet>
      <dgm:spPr/>
    </dgm:pt>
    <dgm:pt modelId="{F892DE24-9F8D-4899-B597-CD3DEF55EF2F}" type="pres">
      <dgm:prSet presAssocID="{DDF89500-7585-4CC5-8E56-7F8BA9C8EE1D}" presName="Name1" presStyleCnt="0"/>
      <dgm:spPr/>
    </dgm:pt>
    <dgm:pt modelId="{9A7F4D8B-F0AE-4BBC-A724-E85229331C98}" type="pres">
      <dgm:prSet presAssocID="{DDF89500-7585-4CC5-8E56-7F8BA9C8EE1D}" presName="cycle" presStyleCnt="0"/>
      <dgm:spPr/>
    </dgm:pt>
    <dgm:pt modelId="{48419D35-99F9-4A64-805E-09F0BC1297DC}" type="pres">
      <dgm:prSet presAssocID="{DDF89500-7585-4CC5-8E56-7F8BA9C8EE1D}" presName="srcNode" presStyleLbl="node1" presStyleIdx="0" presStyleCnt="5"/>
      <dgm:spPr/>
    </dgm:pt>
    <dgm:pt modelId="{9D823EBD-2339-4384-95AE-4000E3A76102}" type="pres">
      <dgm:prSet presAssocID="{DDF89500-7585-4CC5-8E56-7F8BA9C8EE1D}" presName="conn" presStyleLbl="parChTrans1D2" presStyleIdx="0" presStyleCnt="1"/>
      <dgm:spPr/>
    </dgm:pt>
    <dgm:pt modelId="{28E27B86-09D7-4437-BD4D-99298239A631}" type="pres">
      <dgm:prSet presAssocID="{DDF89500-7585-4CC5-8E56-7F8BA9C8EE1D}" presName="extraNode" presStyleLbl="node1" presStyleIdx="0" presStyleCnt="5"/>
      <dgm:spPr/>
    </dgm:pt>
    <dgm:pt modelId="{663EBDE0-83D4-49A6-87EA-D6AE1388983D}" type="pres">
      <dgm:prSet presAssocID="{DDF89500-7585-4CC5-8E56-7F8BA9C8EE1D}" presName="dstNode" presStyleLbl="node1" presStyleIdx="0" presStyleCnt="5"/>
      <dgm:spPr/>
    </dgm:pt>
    <dgm:pt modelId="{03F89DBF-51B1-4AFA-8A95-A03E1345D30D}" type="pres">
      <dgm:prSet presAssocID="{84FD96E0-8FEC-498C-AEF8-18E384B2B9DC}" presName="text_1" presStyleLbl="node1" presStyleIdx="0" presStyleCnt="5" custScaleX="44161" custScaleY="90856" custLinFactNeighborX="-26591" custLinFactNeighborY="-3427">
        <dgm:presLayoutVars>
          <dgm:bulletEnabled val="1"/>
        </dgm:presLayoutVars>
      </dgm:prSet>
      <dgm:spPr/>
    </dgm:pt>
    <dgm:pt modelId="{B4877C39-35D1-4679-9595-55A764AC5C44}" type="pres">
      <dgm:prSet presAssocID="{84FD96E0-8FEC-498C-AEF8-18E384B2B9DC}" presName="accent_1" presStyleCnt="0"/>
      <dgm:spPr/>
    </dgm:pt>
    <dgm:pt modelId="{1AE7E89C-0BEC-4F7A-903D-2F74DFF75373}" type="pres">
      <dgm:prSet presAssocID="{84FD96E0-8FEC-498C-AEF8-18E384B2B9DC}" presName="accentRepeatNode" presStyleLbl="solidFgAcc1" presStyleIdx="0" presStyleCnt="5"/>
      <dgm:spPr>
        <a:solidFill>
          <a:srgbClr val="C00000"/>
        </a:solidFill>
        <a:ln w="63500"/>
      </dgm:spPr>
    </dgm:pt>
    <dgm:pt modelId="{531B4B1F-E346-49CE-861D-86A125CB882D}" type="pres">
      <dgm:prSet presAssocID="{19AA606B-D7A3-4A98-A1EA-434209261DA5}" presName="text_2" presStyleLbl="node1" presStyleIdx="1" presStyleCnt="5" custScaleX="45207" custScaleY="85391" custLinFactNeighborX="-25865" custLinFactNeighborY="1923">
        <dgm:presLayoutVars>
          <dgm:bulletEnabled val="1"/>
        </dgm:presLayoutVars>
      </dgm:prSet>
      <dgm:spPr/>
    </dgm:pt>
    <dgm:pt modelId="{F3D9C333-0CBD-4AEF-9B3B-28AD5FE08ABC}" type="pres">
      <dgm:prSet presAssocID="{19AA606B-D7A3-4A98-A1EA-434209261DA5}" presName="accent_2" presStyleCnt="0"/>
      <dgm:spPr/>
    </dgm:pt>
    <dgm:pt modelId="{42E41BD1-BB37-4498-97B8-724BA5FA9951}" type="pres">
      <dgm:prSet presAssocID="{19AA606B-D7A3-4A98-A1EA-434209261DA5}" presName="accentRepeatNode" presStyleLbl="solidFgAcc1" presStyleIdx="1" presStyleCnt="5"/>
      <dgm:spPr>
        <a:solidFill>
          <a:srgbClr val="C00000"/>
        </a:solidFill>
        <a:ln w="63500"/>
      </dgm:spPr>
    </dgm:pt>
    <dgm:pt modelId="{67A6E4C6-F103-4F46-BDB4-77701A3FE203}" type="pres">
      <dgm:prSet presAssocID="{A4904D1B-7BE2-497A-B9BD-205F771D3270}" presName="text_3" presStyleLbl="node1" presStyleIdx="2" presStyleCnt="5" custScaleX="52761" custLinFactNeighborX="-21843" custLinFactNeighborY="1923">
        <dgm:presLayoutVars>
          <dgm:bulletEnabled val="1"/>
        </dgm:presLayoutVars>
      </dgm:prSet>
      <dgm:spPr/>
    </dgm:pt>
    <dgm:pt modelId="{FF12037D-4D18-4E8C-88F3-BED26E31C0AC}" type="pres">
      <dgm:prSet presAssocID="{A4904D1B-7BE2-497A-B9BD-205F771D3270}" presName="accent_3" presStyleCnt="0"/>
      <dgm:spPr/>
    </dgm:pt>
    <dgm:pt modelId="{4CDBA6C3-18FC-4C1F-B995-8277BAF27915}" type="pres">
      <dgm:prSet presAssocID="{A4904D1B-7BE2-497A-B9BD-205F771D3270}" presName="accentRepeatNode" presStyleLbl="solidFgAcc1" presStyleIdx="2" presStyleCnt="5"/>
      <dgm:spPr>
        <a:solidFill>
          <a:srgbClr val="C00000"/>
        </a:solidFill>
        <a:ln w="63500"/>
      </dgm:spPr>
    </dgm:pt>
    <dgm:pt modelId="{43BA074D-61FE-4428-85E3-3B302BF76BA2}" type="pres">
      <dgm:prSet presAssocID="{3B592901-57DA-4E21-B845-E5B55BBC6FDE}" presName="text_4" presStyleLbl="node1" presStyleIdx="3" presStyleCnt="5" custScaleX="59095" custLinFactNeighborX="-19030" custLinFactNeighborY="7801">
        <dgm:presLayoutVars>
          <dgm:bulletEnabled val="1"/>
        </dgm:presLayoutVars>
      </dgm:prSet>
      <dgm:spPr/>
    </dgm:pt>
    <dgm:pt modelId="{C2E9554F-6755-4F0F-939D-CB5BAB9763C7}" type="pres">
      <dgm:prSet presAssocID="{3B592901-57DA-4E21-B845-E5B55BBC6FDE}" presName="accent_4" presStyleCnt="0"/>
      <dgm:spPr/>
    </dgm:pt>
    <dgm:pt modelId="{C697FB08-D67D-43E4-B555-2F3B19815735}" type="pres">
      <dgm:prSet presAssocID="{3B592901-57DA-4E21-B845-E5B55BBC6FDE}" presName="accentRepeatNode" presStyleLbl="solidFgAcc1" presStyleIdx="3" presStyleCnt="5"/>
      <dgm:spPr>
        <a:solidFill>
          <a:srgbClr val="C00000"/>
        </a:solidFill>
        <a:ln w="63500"/>
      </dgm:spPr>
    </dgm:pt>
    <dgm:pt modelId="{1D79476D-7EDC-42BE-AFA5-86DAF66B0875}" type="pres">
      <dgm:prSet presAssocID="{323D24E6-2ECE-4CCC-974C-CD5540DC9BCC}" presName="text_5" presStyleLbl="node1" presStyleIdx="4" presStyleCnt="5" custScaleX="62231" custLinFactNeighborX="-17219" custLinFactNeighborY="3847">
        <dgm:presLayoutVars>
          <dgm:bulletEnabled val="1"/>
        </dgm:presLayoutVars>
      </dgm:prSet>
      <dgm:spPr/>
    </dgm:pt>
    <dgm:pt modelId="{6206E8DA-E90C-4991-9ED9-A7EC3A3571D8}" type="pres">
      <dgm:prSet presAssocID="{323D24E6-2ECE-4CCC-974C-CD5540DC9BCC}" presName="accent_5" presStyleCnt="0"/>
      <dgm:spPr/>
    </dgm:pt>
    <dgm:pt modelId="{2B4BA5B5-1B26-4B38-B417-046F227D0339}" type="pres">
      <dgm:prSet presAssocID="{323D24E6-2ECE-4CCC-974C-CD5540DC9BCC}" presName="accentRepeatNode" presStyleLbl="solidFgAcc1" presStyleIdx="4" presStyleCnt="5"/>
      <dgm:spPr>
        <a:solidFill>
          <a:srgbClr val="C00000"/>
        </a:solidFill>
        <a:ln w="63500"/>
      </dgm:spPr>
    </dgm:pt>
  </dgm:ptLst>
  <dgm:cxnLst>
    <dgm:cxn modelId="{CF381C2F-3CAC-4415-B455-D7BAF86786CF}" srcId="{DDF89500-7585-4CC5-8E56-7F8BA9C8EE1D}" destId="{3B592901-57DA-4E21-B845-E5B55BBC6FDE}" srcOrd="3" destOrd="0" parTransId="{13A54B12-FC66-481B-AF32-42E3962E009B}" sibTransId="{5A310E1A-95C4-472E-8A8C-EF22B268F3D9}"/>
    <dgm:cxn modelId="{0A534731-F19A-49D3-B972-FFB97A1484B4}" type="presOf" srcId="{837F4E0B-C6B9-4655-81C0-FA714E468218}" destId="{9D823EBD-2339-4384-95AE-4000E3A76102}" srcOrd="0" destOrd="0" presId="urn:microsoft.com/office/officeart/2008/layout/VerticalCurvedList"/>
    <dgm:cxn modelId="{5D4B5438-0038-4F07-A73B-E211E25C8609}" type="presOf" srcId="{84FD96E0-8FEC-498C-AEF8-18E384B2B9DC}" destId="{03F89DBF-51B1-4AFA-8A95-A03E1345D30D}" srcOrd="0" destOrd="0" presId="urn:microsoft.com/office/officeart/2008/layout/VerticalCurvedList"/>
    <dgm:cxn modelId="{6D22AF4A-D5BA-492C-AA7F-EDDA5CFFDC23}" type="presOf" srcId="{A4904D1B-7BE2-497A-B9BD-205F771D3270}" destId="{67A6E4C6-F103-4F46-BDB4-77701A3FE203}" srcOrd="0" destOrd="0" presId="urn:microsoft.com/office/officeart/2008/layout/VerticalCurvedList"/>
    <dgm:cxn modelId="{C5209D74-CA24-487D-86EA-3C7463ADCFE8}" srcId="{DDF89500-7585-4CC5-8E56-7F8BA9C8EE1D}" destId="{A4904D1B-7BE2-497A-B9BD-205F771D3270}" srcOrd="2" destOrd="0" parTransId="{3D907626-F071-4D35-9ED1-19C233D95F85}" sibTransId="{F8EBE5A7-0FDB-4542-8AFE-0748A1065924}"/>
    <dgm:cxn modelId="{59372378-6C9F-4303-A458-8EA0379ABFD5}" type="presOf" srcId="{19AA606B-D7A3-4A98-A1EA-434209261DA5}" destId="{531B4B1F-E346-49CE-861D-86A125CB882D}" srcOrd="0" destOrd="0" presId="urn:microsoft.com/office/officeart/2008/layout/VerticalCurvedList"/>
    <dgm:cxn modelId="{410DEA79-897E-4DAE-99BF-3F52A295EBA1}" srcId="{DDF89500-7585-4CC5-8E56-7F8BA9C8EE1D}" destId="{84FD96E0-8FEC-498C-AEF8-18E384B2B9DC}" srcOrd="0" destOrd="0" parTransId="{9BC379E4-C252-4A73-8493-BB81EA45A18C}" sibTransId="{837F4E0B-C6B9-4655-81C0-FA714E468218}"/>
    <dgm:cxn modelId="{628968A0-6639-4162-B0F7-E61EDB9C8AC0}" srcId="{DDF89500-7585-4CC5-8E56-7F8BA9C8EE1D}" destId="{19AA606B-D7A3-4A98-A1EA-434209261DA5}" srcOrd="1" destOrd="0" parTransId="{0E8AD988-7DC1-4C10-95C1-C4EAD78122D5}" sibTransId="{7EC8952A-D824-45DF-BAB1-5700A3C930D0}"/>
    <dgm:cxn modelId="{B8DA52C9-5136-499F-8528-38AA36DF7B64}" type="presOf" srcId="{3B592901-57DA-4E21-B845-E5B55BBC6FDE}" destId="{43BA074D-61FE-4428-85E3-3B302BF76BA2}" srcOrd="0" destOrd="0" presId="urn:microsoft.com/office/officeart/2008/layout/VerticalCurvedList"/>
    <dgm:cxn modelId="{6F763DD2-59D5-4170-B349-D959F231844F}" type="presOf" srcId="{DDF89500-7585-4CC5-8E56-7F8BA9C8EE1D}" destId="{1A04455C-1498-41B0-B575-8C55CC9E3E0E}" srcOrd="0" destOrd="0" presId="urn:microsoft.com/office/officeart/2008/layout/VerticalCurvedList"/>
    <dgm:cxn modelId="{E3F608EE-CECA-4E68-AEC6-D006F97A9CFC}" srcId="{DDF89500-7585-4CC5-8E56-7F8BA9C8EE1D}" destId="{323D24E6-2ECE-4CCC-974C-CD5540DC9BCC}" srcOrd="4" destOrd="0" parTransId="{AFAE3ECA-FADF-4430-9226-4E31E427F1F4}" sibTransId="{8A2172C4-967F-47DE-A3E3-DD31D95DB682}"/>
    <dgm:cxn modelId="{D2F360FF-C5F6-4A12-A39D-62B33B464804}" type="presOf" srcId="{323D24E6-2ECE-4CCC-974C-CD5540DC9BCC}" destId="{1D79476D-7EDC-42BE-AFA5-86DAF66B0875}" srcOrd="0" destOrd="0" presId="urn:microsoft.com/office/officeart/2008/layout/VerticalCurvedList"/>
    <dgm:cxn modelId="{D540EB5F-8E4F-4AA0-BC57-582062D3238C}" type="presParOf" srcId="{1A04455C-1498-41B0-B575-8C55CC9E3E0E}" destId="{F892DE24-9F8D-4899-B597-CD3DEF55EF2F}" srcOrd="0" destOrd="0" presId="urn:microsoft.com/office/officeart/2008/layout/VerticalCurvedList"/>
    <dgm:cxn modelId="{C3905EDD-13F2-4D19-93B8-F3E63D4A15CF}" type="presParOf" srcId="{F892DE24-9F8D-4899-B597-CD3DEF55EF2F}" destId="{9A7F4D8B-F0AE-4BBC-A724-E85229331C98}" srcOrd="0" destOrd="0" presId="urn:microsoft.com/office/officeart/2008/layout/VerticalCurvedList"/>
    <dgm:cxn modelId="{D1F17223-F962-49F0-8198-7A81A0A62020}" type="presParOf" srcId="{9A7F4D8B-F0AE-4BBC-A724-E85229331C98}" destId="{48419D35-99F9-4A64-805E-09F0BC1297DC}" srcOrd="0" destOrd="0" presId="urn:microsoft.com/office/officeart/2008/layout/VerticalCurvedList"/>
    <dgm:cxn modelId="{F39E4FA6-AF3A-48C8-AB1A-5B08592D0B58}" type="presParOf" srcId="{9A7F4D8B-F0AE-4BBC-A724-E85229331C98}" destId="{9D823EBD-2339-4384-95AE-4000E3A76102}" srcOrd="1" destOrd="0" presId="urn:microsoft.com/office/officeart/2008/layout/VerticalCurvedList"/>
    <dgm:cxn modelId="{CA7C87EC-2593-4281-BB10-72090FBCFB5E}" type="presParOf" srcId="{9A7F4D8B-F0AE-4BBC-A724-E85229331C98}" destId="{28E27B86-09D7-4437-BD4D-99298239A631}" srcOrd="2" destOrd="0" presId="urn:microsoft.com/office/officeart/2008/layout/VerticalCurvedList"/>
    <dgm:cxn modelId="{10A47D37-F338-4986-8CFA-AF0DB520BC65}" type="presParOf" srcId="{9A7F4D8B-F0AE-4BBC-A724-E85229331C98}" destId="{663EBDE0-83D4-49A6-87EA-D6AE1388983D}" srcOrd="3" destOrd="0" presId="urn:microsoft.com/office/officeart/2008/layout/VerticalCurvedList"/>
    <dgm:cxn modelId="{78C412C3-79CC-46D0-A9EB-88561D2E16CC}" type="presParOf" srcId="{F892DE24-9F8D-4899-B597-CD3DEF55EF2F}" destId="{03F89DBF-51B1-4AFA-8A95-A03E1345D30D}" srcOrd="1" destOrd="0" presId="urn:microsoft.com/office/officeart/2008/layout/VerticalCurvedList"/>
    <dgm:cxn modelId="{8ED3C986-8286-4F74-A40D-2D89A5C787DA}" type="presParOf" srcId="{F892DE24-9F8D-4899-B597-CD3DEF55EF2F}" destId="{B4877C39-35D1-4679-9595-55A764AC5C44}" srcOrd="2" destOrd="0" presId="urn:microsoft.com/office/officeart/2008/layout/VerticalCurvedList"/>
    <dgm:cxn modelId="{97AEEBB9-EC73-4C59-A0BE-BA6D436D5986}" type="presParOf" srcId="{B4877C39-35D1-4679-9595-55A764AC5C44}" destId="{1AE7E89C-0BEC-4F7A-903D-2F74DFF75373}" srcOrd="0" destOrd="0" presId="urn:microsoft.com/office/officeart/2008/layout/VerticalCurvedList"/>
    <dgm:cxn modelId="{B4DE3004-5299-4A1F-A27F-2A53E0AFDA24}" type="presParOf" srcId="{F892DE24-9F8D-4899-B597-CD3DEF55EF2F}" destId="{531B4B1F-E346-49CE-861D-86A125CB882D}" srcOrd="3" destOrd="0" presId="urn:microsoft.com/office/officeart/2008/layout/VerticalCurvedList"/>
    <dgm:cxn modelId="{4C3C54DB-5C09-4D02-8DE1-CB29F559422A}" type="presParOf" srcId="{F892DE24-9F8D-4899-B597-CD3DEF55EF2F}" destId="{F3D9C333-0CBD-4AEF-9B3B-28AD5FE08ABC}" srcOrd="4" destOrd="0" presId="urn:microsoft.com/office/officeart/2008/layout/VerticalCurvedList"/>
    <dgm:cxn modelId="{CD12D5A3-CE13-4E2F-B28E-B07A1F481550}" type="presParOf" srcId="{F3D9C333-0CBD-4AEF-9B3B-28AD5FE08ABC}" destId="{42E41BD1-BB37-4498-97B8-724BA5FA9951}" srcOrd="0" destOrd="0" presId="urn:microsoft.com/office/officeart/2008/layout/VerticalCurvedList"/>
    <dgm:cxn modelId="{4E43192D-5124-4412-9604-AA67F53C50C6}" type="presParOf" srcId="{F892DE24-9F8D-4899-B597-CD3DEF55EF2F}" destId="{67A6E4C6-F103-4F46-BDB4-77701A3FE203}" srcOrd="5" destOrd="0" presId="urn:microsoft.com/office/officeart/2008/layout/VerticalCurvedList"/>
    <dgm:cxn modelId="{DE461C11-70A8-44E4-9994-B31D229E674A}" type="presParOf" srcId="{F892DE24-9F8D-4899-B597-CD3DEF55EF2F}" destId="{FF12037D-4D18-4E8C-88F3-BED26E31C0AC}" srcOrd="6" destOrd="0" presId="urn:microsoft.com/office/officeart/2008/layout/VerticalCurvedList"/>
    <dgm:cxn modelId="{DC39B785-99F6-4699-8CCC-CFEC7B0161BD}" type="presParOf" srcId="{FF12037D-4D18-4E8C-88F3-BED26E31C0AC}" destId="{4CDBA6C3-18FC-4C1F-B995-8277BAF27915}" srcOrd="0" destOrd="0" presId="urn:microsoft.com/office/officeart/2008/layout/VerticalCurvedList"/>
    <dgm:cxn modelId="{E8EA78E8-9AC8-43A3-BEEC-8B8168E14429}" type="presParOf" srcId="{F892DE24-9F8D-4899-B597-CD3DEF55EF2F}" destId="{43BA074D-61FE-4428-85E3-3B302BF76BA2}" srcOrd="7" destOrd="0" presId="urn:microsoft.com/office/officeart/2008/layout/VerticalCurvedList"/>
    <dgm:cxn modelId="{3860B461-D31F-4801-838D-5B950D00175D}" type="presParOf" srcId="{F892DE24-9F8D-4899-B597-CD3DEF55EF2F}" destId="{C2E9554F-6755-4F0F-939D-CB5BAB9763C7}" srcOrd="8" destOrd="0" presId="urn:microsoft.com/office/officeart/2008/layout/VerticalCurvedList"/>
    <dgm:cxn modelId="{BF8D774E-819B-4D59-8510-8E61C31CECDD}" type="presParOf" srcId="{C2E9554F-6755-4F0F-939D-CB5BAB9763C7}" destId="{C697FB08-D67D-43E4-B555-2F3B19815735}" srcOrd="0" destOrd="0" presId="urn:microsoft.com/office/officeart/2008/layout/VerticalCurvedList"/>
    <dgm:cxn modelId="{4CAD862B-0E9B-4668-8FAF-B5B4B18E647C}" type="presParOf" srcId="{F892DE24-9F8D-4899-B597-CD3DEF55EF2F}" destId="{1D79476D-7EDC-42BE-AFA5-86DAF66B0875}" srcOrd="9" destOrd="0" presId="urn:microsoft.com/office/officeart/2008/layout/VerticalCurvedList"/>
    <dgm:cxn modelId="{A1A5B053-87A0-4A72-89EF-F1E417960BEE}" type="presParOf" srcId="{F892DE24-9F8D-4899-B597-CD3DEF55EF2F}" destId="{6206E8DA-E90C-4991-9ED9-A7EC3A3571D8}" srcOrd="10" destOrd="0" presId="urn:microsoft.com/office/officeart/2008/layout/VerticalCurvedList"/>
    <dgm:cxn modelId="{49C9898E-4AF2-40D9-970F-100BC5CCCAB1}" type="presParOf" srcId="{6206E8DA-E90C-4991-9ED9-A7EC3A3571D8}" destId="{2B4BA5B5-1B26-4B38-B417-046F227D033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E8BB0D-EE10-4ED6-BBE2-3175AEE14C0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AACC98D-4CFC-471E-96CF-7741E649D5AB}">
      <dgm:prSet phldrT="[Texte]" custT="1"/>
      <dgm:spPr/>
      <dgm:t>
        <a:bodyPr/>
        <a:lstStyle/>
        <a:p>
          <a:pPr algn="ctr">
            <a:buNone/>
          </a:pPr>
          <a:r>
            <a:rPr lang="fr-FR" sz="2600" dirty="0"/>
            <a:t>Travailler sur l’interconnexion de la BI, le développement web et l’IA</a:t>
          </a:r>
        </a:p>
      </dgm:t>
    </dgm:pt>
    <dgm:pt modelId="{3552F60F-3FFC-43E8-AEB7-3401D2117F54}" type="parTrans" cxnId="{4BF3807B-5067-4745-A3F4-2A75260EF6B9}">
      <dgm:prSet/>
      <dgm:spPr/>
      <dgm:t>
        <a:bodyPr/>
        <a:lstStyle/>
        <a:p>
          <a:endParaRPr lang="fr-FR"/>
        </a:p>
      </dgm:t>
    </dgm:pt>
    <dgm:pt modelId="{80655322-FAFE-46A9-9BEE-DA77956D5068}" type="sibTrans" cxnId="{4BF3807B-5067-4745-A3F4-2A75260EF6B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38100">
          <a:solidFill>
            <a:srgbClr val="951C1C"/>
          </a:solidFill>
        </a:ln>
      </dgm:spPr>
      <dgm:t>
        <a:bodyPr/>
        <a:lstStyle/>
        <a:p>
          <a:endParaRPr lang="fr-FR"/>
        </a:p>
      </dgm:t>
    </dgm:pt>
    <dgm:pt modelId="{9E33365D-ADA2-47F1-BED6-5288BC548FAE}">
      <dgm:prSet phldrT="[Texte]" custT="1"/>
      <dgm:spPr/>
      <dgm:t>
        <a:bodyPr/>
        <a:lstStyle/>
        <a:p>
          <a:pPr algn="ctr">
            <a:buNone/>
          </a:pPr>
          <a:r>
            <a:rPr lang="fr-FR" sz="2800" dirty="0"/>
            <a:t>Exploration des nouvelles technologies </a:t>
          </a:r>
        </a:p>
      </dgm:t>
    </dgm:pt>
    <dgm:pt modelId="{5768B66A-D81A-41CB-8285-99BDC5BC2E12}" type="parTrans" cxnId="{E56DD02E-B8EE-48C4-A6B0-082C81925138}">
      <dgm:prSet/>
      <dgm:spPr/>
      <dgm:t>
        <a:bodyPr/>
        <a:lstStyle/>
        <a:p>
          <a:endParaRPr lang="fr-FR"/>
        </a:p>
      </dgm:t>
    </dgm:pt>
    <dgm:pt modelId="{A53472CF-262D-45F8-9203-A3FECAEDCB23}" type="sibTrans" cxnId="{E56DD02E-B8EE-48C4-A6B0-082C81925138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47285B49-4041-4635-9017-6A9D957BE95C}">
      <dgm:prSet phldrT="[Texte]" custT="1"/>
      <dgm:spPr/>
      <dgm:t>
        <a:bodyPr/>
        <a:lstStyle/>
        <a:p>
          <a:pPr algn="ctr"/>
          <a:r>
            <a:rPr lang="fr-FR" sz="2600" dirty="0"/>
            <a:t>Application réelle des connaissances dans un contexte professionnel</a:t>
          </a:r>
        </a:p>
      </dgm:t>
    </dgm:pt>
    <dgm:pt modelId="{7B1BFCE2-1D48-4142-BC74-F10B23503C17}" type="parTrans" cxnId="{CC7FC20D-696A-4C93-BD5D-28BC76D6C2E1}">
      <dgm:prSet/>
      <dgm:spPr/>
      <dgm:t>
        <a:bodyPr/>
        <a:lstStyle/>
        <a:p>
          <a:endParaRPr lang="fr-FR"/>
        </a:p>
      </dgm:t>
    </dgm:pt>
    <dgm:pt modelId="{80376A20-2C93-40DC-A9DB-A68A810039FB}" type="sibTrans" cxnId="{CC7FC20D-696A-4C93-BD5D-28BC76D6C2E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38100">
          <a:solidFill>
            <a:srgbClr val="951C1C"/>
          </a:solidFill>
        </a:ln>
      </dgm:spPr>
      <dgm:t>
        <a:bodyPr/>
        <a:lstStyle/>
        <a:p>
          <a:endParaRPr lang="fr-FR"/>
        </a:p>
      </dgm:t>
    </dgm:pt>
    <dgm:pt modelId="{57E449AE-9D5E-445C-9B69-9D777298FDE0}">
      <dgm:prSet phldrT="[Texte]" phldr="1" custT="1"/>
      <dgm:spPr/>
      <dgm:t>
        <a:bodyPr/>
        <a:lstStyle/>
        <a:p>
          <a:endParaRPr lang="fr-FR" sz="100" dirty="0"/>
        </a:p>
      </dgm:t>
    </dgm:pt>
    <dgm:pt modelId="{F88A7C5B-7B20-403E-8A0D-6F74AE9A96FB}" type="sibTrans" cxnId="{71DB1554-9EB9-44A9-843E-CFB4CE636223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75BA8ED9-8C24-4E2D-B906-51CFAB2EA9D2}" type="parTrans" cxnId="{71DB1554-9EB9-44A9-843E-CFB4CE636223}">
      <dgm:prSet/>
      <dgm:spPr/>
      <dgm:t>
        <a:bodyPr/>
        <a:lstStyle/>
        <a:p>
          <a:endParaRPr lang="fr-FR"/>
        </a:p>
      </dgm:t>
    </dgm:pt>
    <dgm:pt modelId="{E72BDADD-9D55-4B23-89CC-74E10E679A0B}" type="pres">
      <dgm:prSet presAssocID="{61E8BB0D-EE10-4ED6-BBE2-3175AEE14C07}" presName="Name0" presStyleCnt="0">
        <dgm:presLayoutVars>
          <dgm:chMax val="7"/>
          <dgm:chPref val="7"/>
          <dgm:dir/>
        </dgm:presLayoutVars>
      </dgm:prSet>
      <dgm:spPr/>
    </dgm:pt>
    <dgm:pt modelId="{302DA968-6232-4A2C-B478-2F5EAA1F7117}" type="pres">
      <dgm:prSet presAssocID="{61E8BB0D-EE10-4ED6-BBE2-3175AEE14C07}" presName="Name1" presStyleCnt="0"/>
      <dgm:spPr/>
    </dgm:pt>
    <dgm:pt modelId="{20ED14B0-3E4C-4163-8A9D-0FFF7E6AF9AF}" type="pres">
      <dgm:prSet presAssocID="{F88A7C5B-7B20-403E-8A0D-6F74AE9A96FB}" presName="picture_1" presStyleCnt="0"/>
      <dgm:spPr/>
    </dgm:pt>
    <dgm:pt modelId="{48B065D9-DD43-437D-BE60-4E7E190CF9E1}" type="pres">
      <dgm:prSet presAssocID="{F88A7C5B-7B20-403E-8A0D-6F74AE9A96FB}" presName="pictureRepeatNode" presStyleLbl="alignImgPlace1" presStyleIdx="0" presStyleCnt="4" custScaleX="60970" custScaleY="63707"/>
      <dgm:spPr/>
    </dgm:pt>
    <dgm:pt modelId="{8A1E1590-34FD-4BF4-B28C-658BE780C71C}" type="pres">
      <dgm:prSet presAssocID="{57E449AE-9D5E-445C-9B69-9D777298FDE0}" presName="text_1" presStyleLbl="node1" presStyleIdx="0" presStyleCnt="0">
        <dgm:presLayoutVars>
          <dgm:bulletEnabled val="1"/>
        </dgm:presLayoutVars>
      </dgm:prSet>
      <dgm:spPr/>
    </dgm:pt>
    <dgm:pt modelId="{CA17D24C-AF22-4E5C-AF9E-1997962C0CE9}" type="pres">
      <dgm:prSet presAssocID="{80655322-FAFE-46A9-9BEE-DA77956D5068}" presName="picture_2" presStyleCnt="0"/>
      <dgm:spPr/>
    </dgm:pt>
    <dgm:pt modelId="{AF68F9AA-7C70-4793-ACEC-1E6C34A5659B}" type="pres">
      <dgm:prSet presAssocID="{80655322-FAFE-46A9-9BEE-DA77956D5068}" presName="pictureRepeatNode" presStyleLbl="alignImgPlace1" presStyleIdx="1" presStyleCnt="4" custScaleX="82402" custScaleY="85105" custLinFactNeighborX="17851" custLinFactNeighborY="4246"/>
      <dgm:spPr/>
    </dgm:pt>
    <dgm:pt modelId="{36BE091E-A8A5-4ED5-8EF2-7FAF56D62F66}" type="pres">
      <dgm:prSet presAssocID="{CAACC98D-4CFC-471E-96CF-7741E649D5AB}" presName="line_2" presStyleLbl="parChTrans1D1" presStyleIdx="0" presStyleCnt="3" custFlipVert="1" custSzY="771372" custScaleX="80562" custLinFactY="500000" custLinFactNeighborX="1315" custLinFactNeighborY="585961"/>
      <dgm:spPr>
        <a:ln w="25400">
          <a:solidFill>
            <a:srgbClr val="951C1C"/>
          </a:solidFill>
        </a:ln>
      </dgm:spPr>
    </dgm:pt>
    <dgm:pt modelId="{3779843C-B302-468E-A85E-A143C7368428}" type="pres">
      <dgm:prSet presAssocID="{CAACC98D-4CFC-471E-96CF-7741E649D5AB}" presName="textparent_2" presStyleLbl="node1" presStyleIdx="0" presStyleCnt="0"/>
      <dgm:spPr/>
    </dgm:pt>
    <dgm:pt modelId="{1BF4A95A-5DE4-4CE0-ABA9-21EFFAE31BDD}" type="pres">
      <dgm:prSet presAssocID="{CAACC98D-4CFC-471E-96CF-7741E649D5AB}" presName="text_2" presStyleLbl="revTx" presStyleIdx="0" presStyleCnt="3" custScaleX="172144" custLinFactNeighborX="7480">
        <dgm:presLayoutVars>
          <dgm:bulletEnabled val="1"/>
        </dgm:presLayoutVars>
      </dgm:prSet>
      <dgm:spPr/>
    </dgm:pt>
    <dgm:pt modelId="{632A8A92-1F29-481E-BF4E-AA779CCF1452}" type="pres">
      <dgm:prSet presAssocID="{A53472CF-262D-45F8-9203-A3FECAEDCB23}" presName="picture_3" presStyleCnt="0"/>
      <dgm:spPr/>
    </dgm:pt>
    <dgm:pt modelId="{76ADC6F9-2587-417A-92FF-A37D0B71FD96}" type="pres">
      <dgm:prSet presAssocID="{A53472CF-262D-45F8-9203-A3FECAEDCB23}" presName="pictureRepeatNode" presStyleLbl="alignImgPlace1" presStyleIdx="2" presStyleCnt="4" custScaleX="85759" custScaleY="80864" custLinFactNeighborX="65851" custLinFactNeighborY="-4246"/>
      <dgm:spPr/>
    </dgm:pt>
    <dgm:pt modelId="{E47B132E-B2A6-43EE-AFFE-CBDD923AFBA6}" type="pres">
      <dgm:prSet presAssocID="{9E33365D-ADA2-47F1-BED6-5288BC548FAE}" presName="line_3" presStyleLbl="parChTrans1D1" presStyleIdx="1" presStyleCnt="3" custFlipVert="0" custSzY="85366" custScaleX="78305" custLinFactY="-100000" custLinFactNeighborX="19441" custLinFactNeighborY="-154000"/>
      <dgm:spPr>
        <a:ln w="25400">
          <a:solidFill>
            <a:srgbClr val="951C1C"/>
          </a:solidFill>
        </a:ln>
      </dgm:spPr>
    </dgm:pt>
    <dgm:pt modelId="{1F1CDADF-1911-4C02-BE93-951FC54A2F67}" type="pres">
      <dgm:prSet presAssocID="{9E33365D-ADA2-47F1-BED6-5288BC548FAE}" presName="textparent_3" presStyleLbl="node1" presStyleIdx="0" presStyleCnt="0"/>
      <dgm:spPr/>
    </dgm:pt>
    <dgm:pt modelId="{094A479B-C509-453B-805B-A6C0A047C76C}" type="pres">
      <dgm:prSet presAssocID="{9E33365D-ADA2-47F1-BED6-5288BC548FAE}" presName="text_3" presStyleLbl="revTx" presStyleIdx="1" presStyleCnt="3" custScaleX="255962" custLinFactNeighborX="30678" custLinFactNeighborY="-849">
        <dgm:presLayoutVars>
          <dgm:bulletEnabled val="1"/>
        </dgm:presLayoutVars>
      </dgm:prSet>
      <dgm:spPr/>
    </dgm:pt>
    <dgm:pt modelId="{F66D655C-7312-49E8-B8E6-C2C4F9DF949D}" type="pres">
      <dgm:prSet presAssocID="{80376A20-2C93-40DC-A9DB-A68A810039FB}" presName="picture_4" presStyleCnt="0"/>
      <dgm:spPr/>
    </dgm:pt>
    <dgm:pt modelId="{5B080CCF-88FA-4EBE-A81C-D52E5D14D64D}" type="pres">
      <dgm:prSet presAssocID="{80376A20-2C93-40DC-A9DB-A68A810039FB}" presName="pictureRepeatNode" presStyleLbl="alignImgPlace1" presStyleIdx="3" presStyleCnt="4" custScaleX="92655" custScaleY="86045" custLinFactNeighborX="18414" custLinFactNeighborY="4954"/>
      <dgm:spPr/>
    </dgm:pt>
    <dgm:pt modelId="{23539120-8620-4FC9-AA49-8B324518E99B}" type="pres">
      <dgm:prSet presAssocID="{47285B49-4041-4635-9017-6A9D957BE95C}" presName="line_4" presStyleLbl="parChTrans1D1" presStyleIdx="2" presStyleCnt="3" custSzY="689250" custScaleX="83019" custLinFactY="-325711" custLinFactNeighborX="959" custLinFactNeighborY="-400000"/>
      <dgm:spPr>
        <a:ln w="25400">
          <a:solidFill>
            <a:srgbClr val="951C1C"/>
          </a:solidFill>
        </a:ln>
      </dgm:spPr>
    </dgm:pt>
    <dgm:pt modelId="{FDFB8BDC-2EA5-4947-B0A9-E033EB076262}" type="pres">
      <dgm:prSet presAssocID="{47285B49-4041-4635-9017-6A9D957BE95C}" presName="textparent_4" presStyleLbl="node1" presStyleIdx="0" presStyleCnt="0"/>
      <dgm:spPr/>
    </dgm:pt>
    <dgm:pt modelId="{37C1079B-E942-49DF-AE0D-289C1E9439E0}" type="pres">
      <dgm:prSet presAssocID="{47285B49-4041-4635-9017-6A9D957BE95C}" presName="text_4" presStyleLbl="revTx" presStyleIdx="2" presStyleCnt="3" custScaleX="205562" custLinFactNeighborX="5837" custLinFactNeighborY="0">
        <dgm:presLayoutVars>
          <dgm:bulletEnabled val="1"/>
        </dgm:presLayoutVars>
      </dgm:prSet>
      <dgm:spPr/>
    </dgm:pt>
  </dgm:ptLst>
  <dgm:cxnLst>
    <dgm:cxn modelId="{CC7FC20D-696A-4C93-BD5D-28BC76D6C2E1}" srcId="{61E8BB0D-EE10-4ED6-BBE2-3175AEE14C07}" destId="{47285B49-4041-4635-9017-6A9D957BE95C}" srcOrd="3" destOrd="0" parTransId="{7B1BFCE2-1D48-4142-BC74-F10B23503C17}" sibTransId="{80376A20-2C93-40DC-A9DB-A68A810039FB}"/>
    <dgm:cxn modelId="{E56DD02E-B8EE-48C4-A6B0-082C81925138}" srcId="{61E8BB0D-EE10-4ED6-BBE2-3175AEE14C07}" destId="{9E33365D-ADA2-47F1-BED6-5288BC548FAE}" srcOrd="2" destOrd="0" parTransId="{5768B66A-D81A-41CB-8285-99BDC5BC2E12}" sibTransId="{A53472CF-262D-45F8-9203-A3FECAEDCB23}"/>
    <dgm:cxn modelId="{948CDB31-9126-422F-B284-E3FEE2472C4A}" type="presOf" srcId="{A53472CF-262D-45F8-9203-A3FECAEDCB23}" destId="{76ADC6F9-2587-417A-92FF-A37D0B71FD96}" srcOrd="0" destOrd="0" presId="urn:microsoft.com/office/officeart/2008/layout/CircularPictureCallout"/>
    <dgm:cxn modelId="{C0920233-5EAC-46A5-8F43-93A243A1379C}" type="presOf" srcId="{F88A7C5B-7B20-403E-8A0D-6F74AE9A96FB}" destId="{48B065D9-DD43-437D-BE60-4E7E190CF9E1}" srcOrd="0" destOrd="0" presId="urn:microsoft.com/office/officeart/2008/layout/CircularPictureCallout"/>
    <dgm:cxn modelId="{455C175C-67F7-4260-B474-E543F4F56ACA}" type="presOf" srcId="{80376A20-2C93-40DC-A9DB-A68A810039FB}" destId="{5B080CCF-88FA-4EBE-A81C-D52E5D14D64D}" srcOrd="0" destOrd="0" presId="urn:microsoft.com/office/officeart/2008/layout/CircularPictureCallout"/>
    <dgm:cxn modelId="{2B79A05F-D3A0-4476-82B2-C364CAD4EA1B}" type="presOf" srcId="{CAACC98D-4CFC-471E-96CF-7741E649D5AB}" destId="{1BF4A95A-5DE4-4CE0-ABA9-21EFFAE31BDD}" srcOrd="0" destOrd="0" presId="urn:microsoft.com/office/officeart/2008/layout/CircularPictureCallout"/>
    <dgm:cxn modelId="{71DB1554-9EB9-44A9-843E-CFB4CE636223}" srcId="{61E8BB0D-EE10-4ED6-BBE2-3175AEE14C07}" destId="{57E449AE-9D5E-445C-9B69-9D777298FDE0}" srcOrd="0" destOrd="0" parTransId="{75BA8ED9-8C24-4E2D-B906-51CFAB2EA9D2}" sibTransId="{F88A7C5B-7B20-403E-8A0D-6F74AE9A96FB}"/>
    <dgm:cxn modelId="{4BF3807B-5067-4745-A3F4-2A75260EF6B9}" srcId="{61E8BB0D-EE10-4ED6-BBE2-3175AEE14C07}" destId="{CAACC98D-4CFC-471E-96CF-7741E649D5AB}" srcOrd="1" destOrd="0" parTransId="{3552F60F-3FFC-43E8-AEB7-3401D2117F54}" sibTransId="{80655322-FAFE-46A9-9BEE-DA77956D5068}"/>
    <dgm:cxn modelId="{30DD2780-D3F9-4907-8D29-420A399432E1}" type="presOf" srcId="{9E33365D-ADA2-47F1-BED6-5288BC548FAE}" destId="{094A479B-C509-453B-805B-A6C0A047C76C}" srcOrd="0" destOrd="0" presId="urn:microsoft.com/office/officeart/2008/layout/CircularPictureCallout"/>
    <dgm:cxn modelId="{9CECD684-1BC7-4AF9-8ECF-0FA4EE606B75}" type="presOf" srcId="{61E8BB0D-EE10-4ED6-BBE2-3175AEE14C07}" destId="{E72BDADD-9D55-4B23-89CC-74E10E679A0B}" srcOrd="0" destOrd="0" presId="urn:microsoft.com/office/officeart/2008/layout/CircularPictureCallout"/>
    <dgm:cxn modelId="{4A6195A1-1AB1-46C4-A61D-953FFFBFD27B}" type="presOf" srcId="{47285B49-4041-4635-9017-6A9D957BE95C}" destId="{37C1079B-E942-49DF-AE0D-289C1E9439E0}" srcOrd="0" destOrd="0" presId="urn:microsoft.com/office/officeart/2008/layout/CircularPictureCallout"/>
    <dgm:cxn modelId="{7D5C61D3-ADDE-429E-A6B7-E468D536C35C}" type="presOf" srcId="{80655322-FAFE-46A9-9BEE-DA77956D5068}" destId="{AF68F9AA-7C70-4793-ACEC-1E6C34A5659B}" srcOrd="0" destOrd="0" presId="urn:microsoft.com/office/officeart/2008/layout/CircularPictureCallout"/>
    <dgm:cxn modelId="{8E7F7EE6-E5FC-4A19-9EB2-7F1D8BF6EE59}" type="presOf" srcId="{57E449AE-9D5E-445C-9B69-9D777298FDE0}" destId="{8A1E1590-34FD-4BF4-B28C-658BE780C71C}" srcOrd="0" destOrd="0" presId="urn:microsoft.com/office/officeart/2008/layout/CircularPictureCallout"/>
    <dgm:cxn modelId="{44B066C3-4442-4E63-A68C-5ECB99C49696}" type="presParOf" srcId="{E72BDADD-9D55-4B23-89CC-74E10E679A0B}" destId="{302DA968-6232-4A2C-B478-2F5EAA1F7117}" srcOrd="0" destOrd="0" presId="urn:microsoft.com/office/officeart/2008/layout/CircularPictureCallout"/>
    <dgm:cxn modelId="{85CBA735-5CE2-43D1-AC29-4341C6AAFB42}" type="presParOf" srcId="{302DA968-6232-4A2C-B478-2F5EAA1F7117}" destId="{20ED14B0-3E4C-4163-8A9D-0FFF7E6AF9AF}" srcOrd="0" destOrd="0" presId="urn:microsoft.com/office/officeart/2008/layout/CircularPictureCallout"/>
    <dgm:cxn modelId="{477DFA99-A765-4E1C-9C3B-DC6291D0C13E}" type="presParOf" srcId="{20ED14B0-3E4C-4163-8A9D-0FFF7E6AF9AF}" destId="{48B065D9-DD43-437D-BE60-4E7E190CF9E1}" srcOrd="0" destOrd="0" presId="urn:microsoft.com/office/officeart/2008/layout/CircularPictureCallout"/>
    <dgm:cxn modelId="{38F7B84D-66E2-439B-926B-E87EF4884972}" type="presParOf" srcId="{302DA968-6232-4A2C-B478-2F5EAA1F7117}" destId="{8A1E1590-34FD-4BF4-B28C-658BE780C71C}" srcOrd="1" destOrd="0" presId="urn:microsoft.com/office/officeart/2008/layout/CircularPictureCallout"/>
    <dgm:cxn modelId="{E6E71B77-76F7-4B56-92B4-0BA43A0BE638}" type="presParOf" srcId="{302DA968-6232-4A2C-B478-2F5EAA1F7117}" destId="{CA17D24C-AF22-4E5C-AF9E-1997962C0CE9}" srcOrd="2" destOrd="0" presId="urn:microsoft.com/office/officeart/2008/layout/CircularPictureCallout"/>
    <dgm:cxn modelId="{D1764BDA-AD3B-482C-A097-15FD09D2C867}" type="presParOf" srcId="{CA17D24C-AF22-4E5C-AF9E-1997962C0CE9}" destId="{AF68F9AA-7C70-4793-ACEC-1E6C34A5659B}" srcOrd="0" destOrd="0" presId="urn:microsoft.com/office/officeart/2008/layout/CircularPictureCallout"/>
    <dgm:cxn modelId="{B8A8BA49-43F0-44FA-AC24-007DE0FC788F}" type="presParOf" srcId="{302DA968-6232-4A2C-B478-2F5EAA1F7117}" destId="{36BE091E-A8A5-4ED5-8EF2-7FAF56D62F66}" srcOrd="3" destOrd="0" presId="urn:microsoft.com/office/officeart/2008/layout/CircularPictureCallout"/>
    <dgm:cxn modelId="{8F0B5654-4D1B-4427-9AC4-5E4AECC91382}" type="presParOf" srcId="{302DA968-6232-4A2C-B478-2F5EAA1F7117}" destId="{3779843C-B302-468E-A85E-A143C7368428}" srcOrd="4" destOrd="0" presId="urn:microsoft.com/office/officeart/2008/layout/CircularPictureCallout"/>
    <dgm:cxn modelId="{E7FB12A1-F2DC-4F7D-9A92-2B1DF7803D0C}" type="presParOf" srcId="{3779843C-B302-468E-A85E-A143C7368428}" destId="{1BF4A95A-5DE4-4CE0-ABA9-21EFFAE31BDD}" srcOrd="0" destOrd="0" presId="urn:microsoft.com/office/officeart/2008/layout/CircularPictureCallout"/>
    <dgm:cxn modelId="{B476C14D-C151-4DEE-B318-CC68538AC4D9}" type="presParOf" srcId="{302DA968-6232-4A2C-B478-2F5EAA1F7117}" destId="{632A8A92-1F29-481E-BF4E-AA779CCF1452}" srcOrd="5" destOrd="0" presId="urn:microsoft.com/office/officeart/2008/layout/CircularPictureCallout"/>
    <dgm:cxn modelId="{BCA61AB1-0791-4A7F-B7C2-C507D5D490FD}" type="presParOf" srcId="{632A8A92-1F29-481E-BF4E-AA779CCF1452}" destId="{76ADC6F9-2587-417A-92FF-A37D0B71FD96}" srcOrd="0" destOrd="0" presId="urn:microsoft.com/office/officeart/2008/layout/CircularPictureCallout"/>
    <dgm:cxn modelId="{0FE69C29-EAAB-4CDD-AF30-F567FA551204}" type="presParOf" srcId="{302DA968-6232-4A2C-B478-2F5EAA1F7117}" destId="{E47B132E-B2A6-43EE-AFFE-CBDD923AFBA6}" srcOrd="6" destOrd="0" presId="urn:microsoft.com/office/officeart/2008/layout/CircularPictureCallout"/>
    <dgm:cxn modelId="{60E675BB-BF2A-4086-BE79-8881B301B82F}" type="presParOf" srcId="{302DA968-6232-4A2C-B478-2F5EAA1F7117}" destId="{1F1CDADF-1911-4C02-BE93-951FC54A2F67}" srcOrd="7" destOrd="0" presId="urn:microsoft.com/office/officeart/2008/layout/CircularPictureCallout"/>
    <dgm:cxn modelId="{D03A1E71-DB47-4758-B952-B27F894FEFEB}" type="presParOf" srcId="{1F1CDADF-1911-4C02-BE93-951FC54A2F67}" destId="{094A479B-C509-453B-805B-A6C0A047C76C}" srcOrd="0" destOrd="0" presId="urn:microsoft.com/office/officeart/2008/layout/CircularPictureCallout"/>
    <dgm:cxn modelId="{341C44F1-4BF9-4C07-878E-EC363348E683}" type="presParOf" srcId="{302DA968-6232-4A2C-B478-2F5EAA1F7117}" destId="{F66D655C-7312-49E8-B8E6-C2C4F9DF949D}" srcOrd="8" destOrd="0" presId="urn:microsoft.com/office/officeart/2008/layout/CircularPictureCallout"/>
    <dgm:cxn modelId="{AB81E5F0-22DE-4301-8C88-589EF6044713}" type="presParOf" srcId="{F66D655C-7312-49E8-B8E6-C2C4F9DF949D}" destId="{5B080CCF-88FA-4EBE-A81C-D52E5D14D64D}" srcOrd="0" destOrd="0" presId="urn:microsoft.com/office/officeart/2008/layout/CircularPictureCallout"/>
    <dgm:cxn modelId="{470ADD01-99AB-4C09-9D3F-180C00358467}" type="presParOf" srcId="{302DA968-6232-4A2C-B478-2F5EAA1F7117}" destId="{23539120-8620-4FC9-AA49-8B324518E99B}" srcOrd="9" destOrd="0" presId="urn:microsoft.com/office/officeart/2008/layout/CircularPictureCallout"/>
    <dgm:cxn modelId="{0292D086-0257-422C-BF17-E9F57B495B7C}" type="presParOf" srcId="{302DA968-6232-4A2C-B478-2F5EAA1F7117}" destId="{FDFB8BDC-2EA5-4947-B0A9-E033EB076262}" srcOrd="10" destOrd="0" presId="urn:microsoft.com/office/officeart/2008/layout/CircularPictureCallout"/>
    <dgm:cxn modelId="{94FD5AF0-AD92-455D-B2DE-ED2BBE8A01F8}" type="presParOf" srcId="{FDFB8BDC-2EA5-4947-B0A9-E033EB076262}" destId="{37C1079B-E942-49DF-AE0D-289C1E9439E0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4D15F-0098-41B2-98B0-DA8D1694B6F3}">
      <dsp:nvSpPr>
        <dsp:cNvPr id="0" name=""/>
        <dsp:cNvSpPr/>
      </dsp:nvSpPr>
      <dsp:spPr>
        <a:xfrm>
          <a:off x="3761861" y="6083837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44A1C5-C03F-4DCF-BB10-58E08D0FB44E}">
      <dsp:nvSpPr>
        <dsp:cNvPr id="0" name=""/>
        <dsp:cNvSpPr/>
      </dsp:nvSpPr>
      <dsp:spPr>
        <a:xfrm>
          <a:off x="3547771" y="6175632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D6B2E-493B-4172-8082-AF862254A770}">
      <dsp:nvSpPr>
        <dsp:cNvPr id="0" name=""/>
        <dsp:cNvSpPr/>
      </dsp:nvSpPr>
      <dsp:spPr>
        <a:xfrm>
          <a:off x="3329657" y="6253800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41E0D2-0B37-43DF-9175-97E4108E3B69}">
      <dsp:nvSpPr>
        <dsp:cNvPr id="0" name=""/>
        <dsp:cNvSpPr/>
      </dsp:nvSpPr>
      <dsp:spPr>
        <a:xfrm>
          <a:off x="3108323" y="6317626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8CC0DC-752B-4029-B581-CFD697286CDE}">
      <dsp:nvSpPr>
        <dsp:cNvPr id="0" name=""/>
        <dsp:cNvSpPr/>
      </dsp:nvSpPr>
      <dsp:spPr>
        <a:xfrm>
          <a:off x="2884574" y="6367109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FAB484-4F44-4DDD-BA99-4DEE089866C2}">
      <dsp:nvSpPr>
        <dsp:cNvPr id="0" name=""/>
        <dsp:cNvSpPr/>
      </dsp:nvSpPr>
      <dsp:spPr>
        <a:xfrm>
          <a:off x="4977186" y="5223982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B5F2C3-75D8-42A2-9D4D-BC3A307E28EB}">
      <dsp:nvSpPr>
        <dsp:cNvPr id="0" name=""/>
        <dsp:cNvSpPr/>
      </dsp:nvSpPr>
      <dsp:spPr>
        <a:xfrm>
          <a:off x="4798509" y="5394662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0FA505-AAD2-4079-A48E-1FCEE9DAFA5C}">
      <dsp:nvSpPr>
        <dsp:cNvPr id="0" name=""/>
        <dsp:cNvSpPr/>
      </dsp:nvSpPr>
      <dsp:spPr>
        <a:xfrm>
          <a:off x="5753062" y="4210658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FE9DB9-AE6C-4FC4-A9E1-21B84CEF215B}">
      <dsp:nvSpPr>
        <dsp:cNvPr id="0" name=""/>
        <dsp:cNvSpPr/>
      </dsp:nvSpPr>
      <dsp:spPr>
        <a:xfrm>
          <a:off x="6278629" y="3012310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469C63-4B81-43CD-92EF-45522C3531BE}">
      <dsp:nvSpPr>
        <dsp:cNvPr id="0" name=""/>
        <dsp:cNvSpPr/>
      </dsp:nvSpPr>
      <dsp:spPr>
        <a:xfrm>
          <a:off x="6528937" y="1764480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8286FC-CA28-4155-B562-3E6C8BF29B9F}">
      <dsp:nvSpPr>
        <dsp:cNvPr id="0" name=""/>
        <dsp:cNvSpPr/>
      </dsp:nvSpPr>
      <dsp:spPr>
        <a:xfrm>
          <a:off x="6310823" y="281427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2DCFF3-6DD7-47DE-85C8-4A3EF97D1068}">
      <dsp:nvSpPr>
        <dsp:cNvPr id="0" name=""/>
        <dsp:cNvSpPr/>
      </dsp:nvSpPr>
      <dsp:spPr>
        <a:xfrm>
          <a:off x="6459720" y="161664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29701-F7CF-464B-81D7-F12493803A73}">
      <dsp:nvSpPr>
        <dsp:cNvPr id="0" name=""/>
        <dsp:cNvSpPr/>
      </dsp:nvSpPr>
      <dsp:spPr>
        <a:xfrm>
          <a:off x="6609422" y="41901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691312-652D-4A10-A382-9456783FB0A9}">
      <dsp:nvSpPr>
        <dsp:cNvPr id="0" name=""/>
        <dsp:cNvSpPr/>
      </dsp:nvSpPr>
      <dsp:spPr>
        <a:xfrm>
          <a:off x="6758320" y="161664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18301D-4E0F-43CA-B3D4-78E3F9843076}">
      <dsp:nvSpPr>
        <dsp:cNvPr id="0" name=""/>
        <dsp:cNvSpPr/>
      </dsp:nvSpPr>
      <dsp:spPr>
        <a:xfrm>
          <a:off x="6907217" y="281427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1D2BE9-A671-4E26-812D-C9932228339D}">
      <dsp:nvSpPr>
        <dsp:cNvPr id="0" name=""/>
        <dsp:cNvSpPr/>
      </dsp:nvSpPr>
      <dsp:spPr>
        <a:xfrm>
          <a:off x="6609422" y="294335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ED40A2-CCA0-415C-89FB-3B0E867FC48C}">
      <dsp:nvSpPr>
        <dsp:cNvPr id="0" name=""/>
        <dsp:cNvSpPr/>
      </dsp:nvSpPr>
      <dsp:spPr>
        <a:xfrm>
          <a:off x="6609422" y="546770"/>
          <a:ext cx="100606" cy="100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897202-21B9-4ECA-8600-C5DDA48A0160}">
      <dsp:nvSpPr>
        <dsp:cNvPr id="0" name=""/>
        <dsp:cNvSpPr/>
      </dsp:nvSpPr>
      <dsp:spPr>
        <a:xfrm>
          <a:off x="2991977" y="6589834"/>
          <a:ext cx="3719971" cy="581603"/>
        </a:xfrm>
        <a:prstGeom prst="roundRect">
          <a:avLst/>
        </a:prstGeom>
        <a:solidFill>
          <a:srgbClr val="5E8398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9291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Introduction</a:t>
          </a:r>
        </a:p>
      </dsp:txBody>
      <dsp:txXfrm>
        <a:off x="3020369" y="6618226"/>
        <a:ext cx="3663187" cy="524819"/>
      </dsp:txXfrm>
    </dsp:sp>
    <dsp:sp modelId="{AB3471C9-EB98-4611-BFA9-830723ADEBAB}">
      <dsp:nvSpPr>
        <dsp:cNvPr id="0" name=""/>
        <dsp:cNvSpPr/>
      </dsp:nvSpPr>
      <dsp:spPr>
        <a:xfrm>
          <a:off x="2104936" y="6150161"/>
          <a:ext cx="1006063" cy="1006152"/>
        </a:xfrm>
        <a:prstGeom prst="ellipse">
          <a:avLst/>
        </a:prstGeom>
        <a:solidFill>
          <a:srgbClr val="C90D0E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9F5C11-48FD-436C-BCE3-F468DE1A8C45}">
      <dsp:nvSpPr>
        <dsp:cNvPr id="0" name=""/>
        <dsp:cNvSpPr/>
      </dsp:nvSpPr>
      <dsp:spPr>
        <a:xfrm>
          <a:off x="4632920" y="5788690"/>
          <a:ext cx="3891782" cy="581603"/>
        </a:xfrm>
        <a:prstGeom prst="roundRect">
          <a:avLst/>
        </a:prstGeom>
        <a:solidFill>
          <a:srgbClr val="5E8398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9291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Cadre général du projet</a:t>
          </a:r>
        </a:p>
      </dsp:txBody>
      <dsp:txXfrm>
        <a:off x="4661312" y="5817082"/>
        <a:ext cx="3834998" cy="524819"/>
      </dsp:txXfrm>
    </dsp:sp>
    <dsp:sp modelId="{9415A855-8609-49DB-BDFA-B03CC3C5D57E}">
      <dsp:nvSpPr>
        <dsp:cNvPr id="0" name=""/>
        <dsp:cNvSpPr/>
      </dsp:nvSpPr>
      <dsp:spPr>
        <a:xfrm>
          <a:off x="3844359" y="5285401"/>
          <a:ext cx="1006063" cy="1006152"/>
        </a:xfrm>
        <a:prstGeom prst="ellipse">
          <a:avLst/>
        </a:prstGeom>
        <a:solidFill>
          <a:srgbClr val="C90D0E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3ECFA0-E361-419B-947F-9CC3B8CD968B}">
      <dsp:nvSpPr>
        <dsp:cNvPr id="0" name=""/>
        <dsp:cNvSpPr/>
      </dsp:nvSpPr>
      <dsp:spPr>
        <a:xfrm>
          <a:off x="5716140" y="4691628"/>
          <a:ext cx="4032455" cy="581603"/>
        </a:xfrm>
        <a:prstGeom prst="roundRect">
          <a:avLst/>
        </a:prstGeom>
        <a:solidFill>
          <a:srgbClr val="5E8398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9291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Spécification des besoins</a:t>
          </a:r>
        </a:p>
      </dsp:txBody>
      <dsp:txXfrm>
        <a:off x="5744532" y="4720020"/>
        <a:ext cx="3975671" cy="524819"/>
      </dsp:txXfrm>
    </dsp:sp>
    <dsp:sp modelId="{DC8ABFF2-93AF-4777-B081-597AA12F3949}">
      <dsp:nvSpPr>
        <dsp:cNvPr id="0" name=""/>
        <dsp:cNvSpPr/>
      </dsp:nvSpPr>
      <dsp:spPr>
        <a:xfrm>
          <a:off x="4870543" y="4249128"/>
          <a:ext cx="1006063" cy="1006152"/>
        </a:xfrm>
        <a:prstGeom prst="ellipse">
          <a:avLst/>
        </a:prstGeom>
        <a:solidFill>
          <a:srgbClr val="C90D0E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105559-9C94-40FA-A89F-0DC91603D9D7}">
      <dsp:nvSpPr>
        <dsp:cNvPr id="0" name=""/>
        <dsp:cNvSpPr/>
      </dsp:nvSpPr>
      <dsp:spPr>
        <a:xfrm>
          <a:off x="6123648" y="3707108"/>
          <a:ext cx="4626155" cy="581603"/>
        </a:xfrm>
        <a:prstGeom prst="roundRect">
          <a:avLst/>
        </a:prstGeom>
        <a:solidFill>
          <a:srgbClr val="5E8398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9291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Architecture</a:t>
          </a:r>
          <a:r>
            <a:rPr lang="fr-FR" sz="2400" kern="1200" dirty="0"/>
            <a:t> </a:t>
          </a:r>
          <a:r>
            <a:rPr lang="fr-FR" sz="2400" b="1" kern="1200" dirty="0"/>
            <a:t>et</a:t>
          </a:r>
          <a:r>
            <a:rPr lang="fr-FR" sz="2400" kern="1200" dirty="0"/>
            <a:t> </a:t>
          </a:r>
          <a:r>
            <a:rPr lang="fr-FR" sz="2400" b="1" kern="1200" dirty="0"/>
            <a:t>conception</a:t>
          </a:r>
          <a:r>
            <a:rPr lang="fr-FR" sz="2400" kern="1200" dirty="0"/>
            <a:t> </a:t>
          </a:r>
        </a:p>
      </dsp:txBody>
      <dsp:txXfrm>
        <a:off x="6152040" y="3735500"/>
        <a:ext cx="4569371" cy="524819"/>
      </dsp:txXfrm>
    </dsp:sp>
    <dsp:sp modelId="{D56EE502-1493-4A24-A1A3-FF743F62CE16}">
      <dsp:nvSpPr>
        <dsp:cNvPr id="0" name=""/>
        <dsp:cNvSpPr/>
      </dsp:nvSpPr>
      <dsp:spPr>
        <a:xfrm>
          <a:off x="5489473" y="3114607"/>
          <a:ext cx="1006063" cy="1006152"/>
        </a:xfrm>
        <a:prstGeom prst="ellipse">
          <a:avLst/>
        </a:prstGeom>
        <a:solidFill>
          <a:srgbClr val="C90D0E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EECD2A-ABFF-4E5E-95BD-B64B15DDA790}">
      <dsp:nvSpPr>
        <dsp:cNvPr id="0" name=""/>
        <dsp:cNvSpPr/>
      </dsp:nvSpPr>
      <dsp:spPr>
        <a:xfrm>
          <a:off x="6683891" y="2398337"/>
          <a:ext cx="4255649" cy="581603"/>
        </a:xfrm>
        <a:prstGeom prst="roundRect">
          <a:avLst/>
        </a:prstGeom>
        <a:solidFill>
          <a:srgbClr val="5E8398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9291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Réalisation</a:t>
          </a:r>
        </a:p>
      </dsp:txBody>
      <dsp:txXfrm>
        <a:off x="6712283" y="2426729"/>
        <a:ext cx="4198865" cy="524819"/>
      </dsp:txXfrm>
    </dsp:sp>
    <dsp:sp modelId="{9412742A-5469-48B1-BBBB-1814191ABBC6}">
      <dsp:nvSpPr>
        <dsp:cNvPr id="0" name=""/>
        <dsp:cNvSpPr/>
      </dsp:nvSpPr>
      <dsp:spPr>
        <a:xfrm>
          <a:off x="5888679" y="1892594"/>
          <a:ext cx="1006063" cy="1006152"/>
        </a:xfrm>
        <a:prstGeom prst="ellipse">
          <a:avLst/>
        </a:prstGeom>
        <a:solidFill>
          <a:srgbClr val="C90D0E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5576BD-CDA2-47C7-A8C2-71FE571B92D0}">
      <dsp:nvSpPr>
        <dsp:cNvPr id="0" name=""/>
        <dsp:cNvSpPr/>
      </dsp:nvSpPr>
      <dsp:spPr>
        <a:xfrm>
          <a:off x="6833273" y="1178915"/>
          <a:ext cx="4562752" cy="581603"/>
        </a:xfrm>
        <a:prstGeom prst="roundRect">
          <a:avLst/>
        </a:prstGeom>
        <a:solidFill>
          <a:srgbClr val="5E8398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9291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Conclusion &amp; Perspectives</a:t>
          </a:r>
        </a:p>
      </dsp:txBody>
      <dsp:txXfrm>
        <a:off x="6861665" y="1207307"/>
        <a:ext cx="4505968" cy="524819"/>
      </dsp:txXfrm>
    </dsp:sp>
    <dsp:sp modelId="{DED7F6D0-953E-4D5D-8E9C-4BB06367D59D}">
      <dsp:nvSpPr>
        <dsp:cNvPr id="0" name=""/>
        <dsp:cNvSpPr/>
      </dsp:nvSpPr>
      <dsp:spPr>
        <a:xfrm>
          <a:off x="6105989" y="690661"/>
          <a:ext cx="1006063" cy="1006152"/>
        </a:xfrm>
        <a:prstGeom prst="ellipse">
          <a:avLst/>
        </a:prstGeom>
        <a:solidFill>
          <a:srgbClr val="C90D0E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E6042-79BF-4C4C-91DC-9328680E4623}">
      <dsp:nvSpPr>
        <dsp:cNvPr id="0" name=""/>
        <dsp:cNvSpPr/>
      </dsp:nvSpPr>
      <dsp:spPr>
        <a:xfrm rot="5400000">
          <a:off x="542701" y="2656107"/>
          <a:ext cx="1628523" cy="2709826"/>
        </a:xfrm>
        <a:prstGeom prst="corner">
          <a:avLst>
            <a:gd name="adj1" fmla="val 16120"/>
            <a:gd name="adj2" fmla="val 16110"/>
          </a:avLst>
        </a:prstGeom>
        <a:solidFill>
          <a:srgbClr val="C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65C19E-94B8-49CC-B3FB-A49DC6E6A432}">
      <dsp:nvSpPr>
        <dsp:cNvPr id="0" name=""/>
        <dsp:cNvSpPr/>
      </dsp:nvSpPr>
      <dsp:spPr>
        <a:xfrm>
          <a:off x="270860" y="3465761"/>
          <a:ext cx="2446446" cy="2144453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1" kern="1200" dirty="0"/>
            <a:t>Fondé en 1997</a:t>
          </a:r>
          <a:endParaRPr lang="fr-FR" sz="3300" kern="1200" dirty="0"/>
        </a:p>
      </dsp:txBody>
      <dsp:txXfrm>
        <a:off x="270860" y="3465761"/>
        <a:ext cx="2446446" cy="2144453"/>
      </dsp:txXfrm>
    </dsp:sp>
    <dsp:sp modelId="{7AA80ECD-DE34-4B5B-8EDC-45A07F451B15}">
      <dsp:nvSpPr>
        <dsp:cNvPr id="0" name=""/>
        <dsp:cNvSpPr/>
      </dsp:nvSpPr>
      <dsp:spPr>
        <a:xfrm>
          <a:off x="2255713" y="2456606"/>
          <a:ext cx="461593" cy="461593"/>
        </a:xfrm>
        <a:prstGeom prst="triangle">
          <a:avLst>
            <a:gd name="adj" fmla="val 100000"/>
          </a:avLst>
        </a:prstGeom>
        <a:solidFill>
          <a:srgbClr val="C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BF251A-85B4-4C34-B149-2494FD538993}">
      <dsp:nvSpPr>
        <dsp:cNvPr id="0" name=""/>
        <dsp:cNvSpPr/>
      </dsp:nvSpPr>
      <dsp:spPr>
        <a:xfrm rot="5400000">
          <a:off x="3537629" y="1915009"/>
          <a:ext cx="1628523" cy="2709826"/>
        </a:xfrm>
        <a:prstGeom prst="corner">
          <a:avLst>
            <a:gd name="adj1" fmla="val 16120"/>
            <a:gd name="adj2" fmla="val 16110"/>
          </a:avLst>
        </a:prstGeom>
        <a:solidFill>
          <a:srgbClr val="C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8E5814-8B98-49C1-95F9-2CB68B8E0A0E}">
      <dsp:nvSpPr>
        <dsp:cNvPr id="0" name=""/>
        <dsp:cNvSpPr/>
      </dsp:nvSpPr>
      <dsp:spPr>
        <a:xfrm>
          <a:off x="3265788" y="2724663"/>
          <a:ext cx="2446446" cy="2144453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1" kern="1200" dirty="0"/>
            <a:t>152 Agences</a:t>
          </a:r>
          <a:endParaRPr lang="fr-FR" sz="3300" kern="1200" dirty="0"/>
        </a:p>
      </dsp:txBody>
      <dsp:txXfrm>
        <a:off x="3265788" y="2724663"/>
        <a:ext cx="2446446" cy="2144453"/>
      </dsp:txXfrm>
    </dsp:sp>
    <dsp:sp modelId="{4E0E3B4A-EFA4-4679-951D-E3C983D30ECB}">
      <dsp:nvSpPr>
        <dsp:cNvPr id="0" name=""/>
        <dsp:cNvSpPr/>
      </dsp:nvSpPr>
      <dsp:spPr>
        <a:xfrm>
          <a:off x="5250641" y="1715508"/>
          <a:ext cx="461593" cy="461593"/>
        </a:xfrm>
        <a:prstGeom prst="triangle">
          <a:avLst>
            <a:gd name="adj" fmla="val 100000"/>
          </a:avLst>
        </a:prstGeom>
        <a:solidFill>
          <a:srgbClr val="C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806DF9-FF93-41C5-8240-5832958C9D0C}">
      <dsp:nvSpPr>
        <dsp:cNvPr id="0" name=""/>
        <dsp:cNvSpPr/>
      </dsp:nvSpPr>
      <dsp:spPr>
        <a:xfrm rot="5400000">
          <a:off x="6532558" y="1173911"/>
          <a:ext cx="1628523" cy="2709826"/>
        </a:xfrm>
        <a:prstGeom prst="corner">
          <a:avLst>
            <a:gd name="adj1" fmla="val 16120"/>
            <a:gd name="adj2" fmla="val 16110"/>
          </a:avLst>
        </a:prstGeom>
        <a:solidFill>
          <a:srgbClr val="C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18FD82-27E7-402C-BB00-17C183E1B18E}">
      <dsp:nvSpPr>
        <dsp:cNvPr id="0" name=""/>
        <dsp:cNvSpPr/>
      </dsp:nvSpPr>
      <dsp:spPr>
        <a:xfrm>
          <a:off x="6260717" y="1983565"/>
          <a:ext cx="2446446" cy="2144453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1" kern="1200" dirty="0"/>
            <a:t>+1000 Employées</a:t>
          </a:r>
          <a:endParaRPr lang="fr-FR" sz="3300" kern="1200" dirty="0"/>
        </a:p>
      </dsp:txBody>
      <dsp:txXfrm>
        <a:off x="6260717" y="1983565"/>
        <a:ext cx="2446446" cy="2144453"/>
      </dsp:txXfrm>
    </dsp:sp>
    <dsp:sp modelId="{FC4F1BF4-4C96-446C-870E-A9D870543869}">
      <dsp:nvSpPr>
        <dsp:cNvPr id="0" name=""/>
        <dsp:cNvSpPr/>
      </dsp:nvSpPr>
      <dsp:spPr>
        <a:xfrm>
          <a:off x="8245569" y="974410"/>
          <a:ext cx="461593" cy="461593"/>
        </a:xfrm>
        <a:prstGeom prst="triangle">
          <a:avLst>
            <a:gd name="adj" fmla="val 100000"/>
          </a:avLst>
        </a:prstGeom>
        <a:solidFill>
          <a:srgbClr val="C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A98A4D-73E7-4B03-AFEE-41D09E5AEF96}">
      <dsp:nvSpPr>
        <dsp:cNvPr id="0" name=""/>
        <dsp:cNvSpPr/>
      </dsp:nvSpPr>
      <dsp:spPr>
        <a:xfrm rot="5400000">
          <a:off x="9527486" y="432813"/>
          <a:ext cx="1628523" cy="2709826"/>
        </a:xfrm>
        <a:prstGeom prst="corner">
          <a:avLst>
            <a:gd name="adj1" fmla="val 16120"/>
            <a:gd name="adj2" fmla="val 16110"/>
          </a:avLst>
        </a:prstGeom>
        <a:solidFill>
          <a:srgbClr val="C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8F36FC-E981-4F90-8580-FE8A5B589BC0}">
      <dsp:nvSpPr>
        <dsp:cNvPr id="0" name=""/>
        <dsp:cNvSpPr/>
      </dsp:nvSpPr>
      <dsp:spPr>
        <a:xfrm>
          <a:off x="9255645" y="1242467"/>
          <a:ext cx="2446446" cy="2144453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1" i="0" kern="1200" dirty="0">
              <a:effectLst/>
            </a:rPr>
            <a:t>151.320.000 DT</a:t>
          </a:r>
          <a:endParaRPr lang="fr-FR" sz="3300" kern="1200" dirty="0"/>
        </a:p>
      </dsp:txBody>
      <dsp:txXfrm>
        <a:off x="9255645" y="1242467"/>
        <a:ext cx="2446446" cy="21444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823EBD-2339-4384-95AE-4000E3A76102}">
      <dsp:nvSpPr>
        <dsp:cNvPr id="0" name=""/>
        <dsp:cNvSpPr/>
      </dsp:nvSpPr>
      <dsp:spPr>
        <a:xfrm>
          <a:off x="-5111489" y="-941973"/>
          <a:ext cx="7329140" cy="7329140"/>
        </a:xfrm>
        <a:prstGeom prst="blockArc">
          <a:avLst>
            <a:gd name="adj1" fmla="val 18900000"/>
            <a:gd name="adj2" fmla="val 2700000"/>
            <a:gd name="adj3" fmla="val 295"/>
          </a:avLst>
        </a:prstGeom>
        <a:solidFill>
          <a:srgbClr val="C00000"/>
        </a:solidFill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89DBF-51B1-4AFA-8A95-A03E1345D30D}">
      <dsp:nvSpPr>
        <dsp:cNvPr id="0" name=""/>
        <dsp:cNvSpPr/>
      </dsp:nvSpPr>
      <dsp:spPr>
        <a:xfrm>
          <a:off x="1704772" y="348011"/>
          <a:ext cx="4889777" cy="618608"/>
        </a:xfrm>
        <a:prstGeom prst="rect">
          <a:avLst/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0438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tx1"/>
              </a:solidFill>
              <a:latin typeface="Book Antiqua" panose="02040602050305030304" pitchFamily="18" charset="0"/>
            </a:rPr>
            <a:t>Ergonomie</a:t>
          </a:r>
        </a:p>
      </dsp:txBody>
      <dsp:txXfrm>
        <a:off x="1704772" y="348011"/>
        <a:ext cx="4889777" cy="618608"/>
      </dsp:txXfrm>
    </dsp:sp>
    <dsp:sp modelId="{1AE7E89C-0BEC-4F7A-903D-2F74DFF75373}">
      <dsp:nvSpPr>
        <dsp:cNvPr id="0" name=""/>
        <dsp:cNvSpPr/>
      </dsp:nvSpPr>
      <dsp:spPr>
        <a:xfrm>
          <a:off x="1132130" y="255107"/>
          <a:ext cx="851083" cy="851083"/>
        </a:xfrm>
        <a:prstGeom prst="ellipse">
          <a:avLst/>
        </a:prstGeom>
        <a:solidFill>
          <a:srgbClr val="C00000"/>
        </a:solidFill>
        <a:ln w="635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B4B1F-E346-49CE-861D-86A125CB882D}">
      <dsp:nvSpPr>
        <dsp:cNvPr id="0" name=""/>
        <dsp:cNvSpPr/>
      </dsp:nvSpPr>
      <dsp:spPr>
        <a:xfrm>
          <a:off x="2207667" y="1424016"/>
          <a:ext cx="4785036" cy="581399"/>
        </a:xfrm>
        <a:prstGeom prst="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0438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tx1"/>
              </a:solidFill>
              <a:latin typeface="Book Antiqua" panose="02040602050305030304" pitchFamily="18" charset="0"/>
            </a:rPr>
            <a:t>Performance</a:t>
          </a:r>
        </a:p>
      </dsp:txBody>
      <dsp:txXfrm>
        <a:off x="2207667" y="1424016"/>
        <a:ext cx="4785036" cy="581399"/>
      </dsp:txXfrm>
    </dsp:sp>
    <dsp:sp modelId="{42E41BD1-BB37-4498-97B8-724BA5FA9951}">
      <dsp:nvSpPr>
        <dsp:cNvPr id="0" name=""/>
        <dsp:cNvSpPr/>
      </dsp:nvSpPr>
      <dsp:spPr>
        <a:xfrm>
          <a:off x="1620020" y="1276081"/>
          <a:ext cx="851083" cy="851083"/>
        </a:xfrm>
        <a:prstGeom prst="ellipse">
          <a:avLst/>
        </a:prstGeom>
        <a:solidFill>
          <a:srgbClr val="C00000"/>
        </a:solidFill>
        <a:ln w="635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6E4C6-F103-4F46-BDB4-77701A3FE203}">
      <dsp:nvSpPr>
        <dsp:cNvPr id="0" name=""/>
        <dsp:cNvSpPr/>
      </dsp:nvSpPr>
      <dsp:spPr>
        <a:xfrm>
          <a:off x="2380682" y="2395256"/>
          <a:ext cx="5505600" cy="680867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0438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tx1"/>
              </a:solidFill>
              <a:latin typeface="Book Antiqua" panose="02040602050305030304" pitchFamily="18" charset="0"/>
            </a:rPr>
            <a:t>Intégrité</a:t>
          </a:r>
        </a:p>
      </dsp:txBody>
      <dsp:txXfrm>
        <a:off x="2380682" y="2395256"/>
        <a:ext cx="5505600" cy="680867"/>
      </dsp:txXfrm>
    </dsp:sp>
    <dsp:sp modelId="{4CDBA6C3-18FC-4C1F-B995-8277BAF27915}">
      <dsp:nvSpPr>
        <dsp:cNvPr id="0" name=""/>
        <dsp:cNvSpPr/>
      </dsp:nvSpPr>
      <dsp:spPr>
        <a:xfrm>
          <a:off x="1769763" y="2297055"/>
          <a:ext cx="851083" cy="851083"/>
        </a:xfrm>
        <a:prstGeom prst="ellipse">
          <a:avLst/>
        </a:prstGeom>
        <a:solidFill>
          <a:srgbClr val="C00000"/>
        </a:solidFill>
        <a:ln w="635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A074D-61FE-4428-85E3-3B302BF76BA2}">
      <dsp:nvSpPr>
        <dsp:cNvPr id="0" name=""/>
        <dsp:cNvSpPr/>
      </dsp:nvSpPr>
      <dsp:spPr>
        <a:xfrm>
          <a:off x="2196129" y="3456251"/>
          <a:ext cx="6255043" cy="680867"/>
        </a:xfrm>
        <a:prstGeom prst="rect">
          <a:avLst/>
        </a:prstGeom>
        <a:solidFill>
          <a:schemeClr val="bg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0438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tx1"/>
              </a:solidFill>
              <a:latin typeface="Book Antiqua" panose="02040602050305030304" pitchFamily="18" charset="0"/>
            </a:rPr>
            <a:t>Scalabilité</a:t>
          </a:r>
        </a:p>
      </dsp:txBody>
      <dsp:txXfrm>
        <a:off x="2196129" y="3456251"/>
        <a:ext cx="6255043" cy="680867"/>
      </dsp:txXfrm>
    </dsp:sp>
    <dsp:sp modelId="{C697FB08-D67D-43E4-B555-2F3B19815735}">
      <dsp:nvSpPr>
        <dsp:cNvPr id="0" name=""/>
        <dsp:cNvSpPr/>
      </dsp:nvSpPr>
      <dsp:spPr>
        <a:xfrm>
          <a:off x="1620020" y="3318028"/>
          <a:ext cx="851083" cy="851083"/>
        </a:xfrm>
        <a:prstGeom prst="ellipse">
          <a:avLst/>
        </a:prstGeom>
        <a:solidFill>
          <a:srgbClr val="C00000"/>
        </a:solidFill>
        <a:ln w="635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9476D-7EDC-42BE-AFA5-86DAF66B0875}">
      <dsp:nvSpPr>
        <dsp:cNvPr id="0" name=""/>
        <dsp:cNvSpPr/>
      </dsp:nvSpPr>
      <dsp:spPr>
        <a:xfrm>
          <a:off x="1742087" y="4450304"/>
          <a:ext cx="6890598" cy="680867"/>
        </a:xfrm>
        <a:prstGeom prst="rect">
          <a:avLst/>
        </a:prstGeom>
        <a:solidFill>
          <a:schemeClr val="bg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0438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tx1"/>
              </a:solidFill>
              <a:latin typeface="Book Antiqua" panose="02040602050305030304" pitchFamily="18" charset="0"/>
            </a:rPr>
            <a:t>Sécurité</a:t>
          </a:r>
        </a:p>
      </dsp:txBody>
      <dsp:txXfrm>
        <a:off x="1742087" y="4450304"/>
        <a:ext cx="6890598" cy="680867"/>
      </dsp:txXfrm>
    </dsp:sp>
    <dsp:sp modelId="{2B4BA5B5-1B26-4B38-B417-046F227D0339}">
      <dsp:nvSpPr>
        <dsp:cNvPr id="0" name=""/>
        <dsp:cNvSpPr/>
      </dsp:nvSpPr>
      <dsp:spPr>
        <a:xfrm>
          <a:off x="1132130" y="4339002"/>
          <a:ext cx="851083" cy="851083"/>
        </a:xfrm>
        <a:prstGeom prst="ellipse">
          <a:avLst/>
        </a:prstGeom>
        <a:solidFill>
          <a:srgbClr val="C00000"/>
        </a:solidFill>
        <a:ln w="635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39120-8620-4FC9-AA49-8B324518E99B}">
      <dsp:nvSpPr>
        <dsp:cNvPr id="0" name=""/>
        <dsp:cNvSpPr/>
      </dsp:nvSpPr>
      <dsp:spPr>
        <a:xfrm>
          <a:off x="2770932" y="3846591"/>
          <a:ext cx="4366098" cy="689250"/>
        </a:xfrm>
        <a:prstGeom prst="line">
          <a:avLst/>
        </a:prstGeom>
        <a:noFill/>
        <a:ln w="25400" cap="flat" cmpd="sng" algn="ctr">
          <a:solidFill>
            <a:srgbClr val="951C1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B132E-B2A6-43EE-AFFE-CBDD923AFBA6}">
      <dsp:nvSpPr>
        <dsp:cNvPr id="0" name=""/>
        <dsp:cNvSpPr/>
      </dsp:nvSpPr>
      <dsp:spPr>
        <a:xfrm>
          <a:off x="3638421" y="2484978"/>
          <a:ext cx="3527526" cy="85366"/>
        </a:xfrm>
        <a:prstGeom prst="line">
          <a:avLst/>
        </a:prstGeom>
        <a:noFill/>
        <a:ln w="25400" cap="flat" cmpd="sng" algn="ctr">
          <a:solidFill>
            <a:srgbClr val="951C1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BE091E-A8A5-4ED5-8EF2-7FAF56D62F66}">
      <dsp:nvSpPr>
        <dsp:cNvPr id="0" name=""/>
        <dsp:cNvSpPr/>
      </dsp:nvSpPr>
      <dsp:spPr>
        <a:xfrm flipV="1">
          <a:off x="2854263" y="790990"/>
          <a:ext cx="4236881" cy="771372"/>
        </a:xfrm>
        <a:prstGeom prst="line">
          <a:avLst/>
        </a:prstGeom>
        <a:noFill/>
        <a:ln w="25400" cap="flat" cmpd="sng" algn="ctr">
          <a:solidFill>
            <a:srgbClr val="951C1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065D9-DD43-437D-BE60-4E7E190CF9E1}">
      <dsp:nvSpPr>
        <dsp:cNvPr id="0" name=""/>
        <dsp:cNvSpPr/>
      </dsp:nvSpPr>
      <dsp:spPr>
        <a:xfrm>
          <a:off x="677102" y="950550"/>
          <a:ext cx="3193732" cy="33371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E1590-34FD-4BF4-B28C-658BE780C71C}">
      <dsp:nvSpPr>
        <dsp:cNvPr id="0" name=""/>
        <dsp:cNvSpPr/>
      </dsp:nvSpPr>
      <dsp:spPr>
        <a:xfrm>
          <a:off x="597743" y="2781485"/>
          <a:ext cx="3352449" cy="172860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dirty="0"/>
        </a:p>
      </dsp:txBody>
      <dsp:txXfrm>
        <a:off x="597743" y="2781485"/>
        <a:ext cx="3352449" cy="1728606"/>
      </dsp:txXfrm>
    </dsp:sp>
    <dsp:sp modelId="{AF68F9AA-7C70-4793-ACEC-1E6C34A5659B}">
      <dsp:nvSpPr>
        <dsp:cNvPr id="0" name=""/>
        <dsp:cNvSpPr/>
      </dsp:nvSpPr>
      <dsp:spPr>
        <a:xfrm>
          <a:off x="7166188" y="183758"/>
          <a:ext cx="1294915" cy="133739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38100" cap="flat" cmpd="sng" algn="ctr">
          <a:solidFill>
            <a:srgbClr val="951C1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4A95A-5DE4-4CE0-ABA9-21EFFAE31BDD}">
      <dsp:nvSpPr>
        <dsp:cNvPr id="0" name=""/>
        <dsp:cNvSpPr/>
      </dsp:nvSpPr>
      <dsp:spPr>
        <a:xfrm>
          <a:off x="8561373" y="0"/>
          <a:ext cx="5581305" cy="15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0" rIns="9906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Travailler sur l’interconnexion de la BI, le développement web et l’IA</a:t>
          </a:r>
        </a:p>
      </dsp:txBody>
      <dsp:txXfrm>
        <a:off x="8561373" y="0"/>
        <a:ext cx="5581305" cy="1571460"/>
      </dsp:txXfrm>
    </dsp:sp>
    <dsp:sp modelId="{76ADC6F9-2587-417A-92FF-A37D0B71FD96}">
      <dsp:nvSpPr>
        <dsp:cNvPr id="0" name=""/>
        <dsp:cNvSpPr/>
      </dsp:nvSpPr>
      <dsp:spPr>
        <a:xfrm>
          <a:off x="7139811" y="1917004"/>
          <a:ext cx="1347669" cy="127074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A479B-C509-453B-805B-A6C0A047C76C}">
      <dsp:nvSpPr>
        <dsp:cNvPr id="0" name=""/>
        <dsp:cNvSpPr/>
      </dsp:nvSpPr>
      <dsp:spPr>
        <a:xfrm>
          <a:off x="8227508" y="1820029"/>
          <a:ext cx="5531368" cy="15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Exploration des nouvelles technologies </a:t>
          </a:r>
        </a:p>
      </dsp:txBody>
      <dsp:txXfrm>
        <a:off x="8227508" y="1820029"/>
        <a:ext cx="5531368" cy="1571460"/>
      </dsp:txXfrm>
    </dsp:sp>
    <dsp:sp modelId="{5B080CCF-88FA-4EBE-A81C-D52E5D14D64D}">
      <dsp:nvSpPr>
        <dsp:cNvPr id="0" name=""/>
        <dsp:cNvSpPr/>
      </dsp:nvSpPr>
      <dsp:spPr>
        <a:xfrm>
          <a:off x="7094474" y="3854240"/>
          <a:ext cx="1456037" cy="135216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38100" cap="flat" cmpd="sng" algn="ctr">
          <a:solidFill>
            <a:srgbClr val="951C1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1079B-E942-49DF-AE0D-289C1E9439E0}">
      <dsp:nvSpPr>
        <dsp:cNvPr id="0" name=""/>
        <dsp:cNvSpPr/>
      </dsp:nvSpPr>
      <dsp:spPr>
        <a:xfrm>
          <a:off x="8479071" y="3666742"/>
          <a:ext cx="5642354" cy="15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0" rIns="9906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Application réelle des connaissances dans un contexte professionnel</a:t>
          </a:r>
        </a:p>
      </dsp:txBody>
      <dsp:txXfrm>
        <a:off x="8479071" y="3666742"/>
        <a:ext cx="5642354" cy="1571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55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9D3E-CAEC-3063-628A-13883740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94947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38F22F-D29A-3AC9-7390-00FBD0EA3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F980E4-7575-B918-106E-CB94792C5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6B7E8C-4C70-769C-9648-22B9E9DB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0A28F1-3DE1-D525-6CBA-656F83ED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926F8D-C832-125C-6E30-207C12E6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343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7E23DD-B977-1001-20B5-D3264965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3E1BED-0EF2-62F8-B8BB-C516DC7A7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F1E5F1-9687-40B0-6742-1C19403D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0B4B3E-9766-7B1D-D941-9AE9171C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A06614-BBA0-3EF5-EEB4-1F2BED85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997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431F9F-91FB-64B3-CAB9-D2EBAAA5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3A8BE8-61B1-EF7E-EC41-F768D8606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CF549C-B5D3-971E-78F5-403554429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8EF141-96DF-26AB-6AB3-ACB21DAA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00FD16-451E-12E8-DC2D-05C35B25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756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F56C0-312D-4B12-77A2-92376969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5729AE-1428-ED05-032C-27BAFB103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89A5D32-2541-6C84-D956-3EDB7A73A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E1216F-173B-AEC8-28D0-1C924FDF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82F353-AFBC-B3F2-E48A-2A7645E1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636033-F156-940E-A481-B44503A17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762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5A9F5-4474-6A1A-DBAB-04C1FEDBE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B5B45B-9F01-A92D-CF4B-456F597EF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35090C-1914-6E84-A445-0B5110965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F9C55A1-789E-C13A-C4FC-C5999AF14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70F9C6-9DF6-9C3D-6A16-E613D7C86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A9F9D8-C5F0-5738-C3C4-8E5ECCD7F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668D307-D61B-96A0-7FF9-AB5A1A225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D778A4-1F99-2108-BE65-21465FAA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58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2CECB-C501-64DD-8012-0A635FC6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64BF0B-4DAC-EAE2-E38C-C59642D9E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09A2E0-2749-4E0D-D729-32FE6F7D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1053A9-F0BC-617C-1BC7-66B91490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412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2F5F763-E8B8-A8B2-61B2-6CC39E91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FCD4D1B-A576-9CEA-1A83-8AD6F837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17C35E-A2EE-5997-95A2-4936564E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4440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CEB38-1C4E-8F0D-4956-C3C7CA12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ED6496-9279-578B-3AF5-15CB65AE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3F21B7-AD9F-49A3-56F8-4D35D9FC4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46D74C-21C1-93CB-0187-5AAEC935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83F3A7-70BA-BF78-64B8-D3744017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1013F8-044C-32CC-AB96-6A6DE6B3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872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ACF22-D72A-0886-50F1-17AC1E58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F5AC52-F3C7-D4F3-D105-AB50CD082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93D546-F354-8819-65E3-ED1E29946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947E6D-D708-E3CB-7BAF-C1F0ADA0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81E00E-F1DE-3CEA-F810-62A36732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8F2E43-75F7-1CB8-7C53-D379FD29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176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E896-D767-01EC-8280-6A6D307C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C433D4-8566-972F-EFBE-497FC362F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FD5FFB-7B86-098F-EA96-971D8629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A13438-A2F5-6C55-B2D4-82F644AD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1D3D3A-B0E4-058C-F47D-8E2ABBCE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723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02B7128-D415-5342-2718-AD959AB4A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F66F9C6-381E-7055-AFAF-657021A2A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40F26-5972-D39C-F05A-B2120F17A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4F5F46-B128-D0AD-E6D2-045D318E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0A292F-640F-F86A-E96A-024AB59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5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81BEFE-8F4D-5376-37CF-4389F8969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513" y="7791450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&lt;#&gt;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320312F-3D35-ED8C-76DB-56F88273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13859D-3B1E-1EA8-0EA2-A9704A00E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70BE61-EC6E-99E2-2C6F-23F88691F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381157-DBB1-0E0D-B76C-1B4D07EAC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780EFF-E249-5561-D61C-AA5AF7697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1082E-7357-4A48-9F65-EEE87A10C2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92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132136" cy="1384663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</a:effectLst>
          <a:scene3d>
            <a:camera prst="orthographicFront"/>
            <a:lightRig rig="freezing" dir="t"/>
          </a:scene3d>
        </p:spPr>
      </p:pic>
      <p:sp>
        <p:nvSpPr>
          <p:cNvPr id="4" name="Text 1"/>
          <p:cNvSpPr/>
          <p:nvPr/>
        </p:nvSpPr>
        <p:spPr>
          <a:xfrm>
            <a:off x="5755124" y="228689"/>
            <a:ext cx="2891552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Projet De Fin d’Etudes</a:t>
            </a:r>
          </a:p>
        </p:txBody>
      </p:sp>
      <p:sp>
        <p:nvSpPr>
          <p:cNvPr id="5" name="Text 2"/>
          <p:cNvSpPr/>
          <p:nvPr/>
        </p:nvSpPr>
        <p:spPr>
          <a:xfrm>
            <a:off x="4105774" y="607459"/>
            <a:ext cx="6778751" cy="518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82824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Pour l’obtention du diplôme de la licence en Informatique de Gestion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512177" y="1071604"/>
            <a:ext cx="3377445" cy="490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82824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Spécialité : Business Intelligence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924" y="1"/>
            <a:ext cx="1637476" cy="13846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575081" y="4873413"/>
            <a:ext cx="9480233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600" b="1" dirty="0">
                <a:solidFill>
                  <a:srgbClr val="282824"/>
                </a:solidFill>
                <a:latin typeface="Bahnschrift SemiLight" panose="020B0502040204020203" pitchFamily="34" charset="0"/>
                <a:ea typeface="Lato" pitchFamily="34" charset="-122"/>
                <a:cs typeface="Arial" panose="020B0604020202020204" pitchFamily="34" charset="0"/>
              </a:rPr>
              <a:t>Elaboré par :</a:t>
            </a:r>
            <a:endParaRPr lang="en-US" sz="26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132135" y="5363656"/>
            <a:ext cx="948023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600" b="1" dirty="0">
                <a:solidFill>
                  <a:srgbClr val="282824"/>
                </a:solidFill>
                <a:latin typeface="Bahnschrift SemiLight" panose="020B0502040204020203" pitchFamily="34" charset="0"/>
                <a:ea typeface="Lato" pitchFamily="34" charset="-122"/>
                <a:cs typeface="Arial" panose="020B0604020202020204" pitchFamily="34" charset="0"/>
              </a:rPr>
              <a:t>Chaima </a:t>
            </a:r>
            <a:r>
              <a:rPr lang="en-US" sz="2600" b="1" dirty="0" err="1">
                <a:solidFill>
                  <a:srgbClr val="282824"/>
                </a:solidFill>
                <a:latin typeface="Bahnschrift SemiLight" panose="020B0502040204020203" pitchFamily="34" charset="0"/>
                <a:ea typeface="Lato" pitchFamily="34" charset="-122"/>
                <a:cs typeface="Arial" panose="020B0604020202020204" pitchFamily="34" charset="0"/>
              </a:rPr>
              <a:t>Boubakri</a:t>
            </a:r>
            <a:r>
              <a:rPr lang="en-US" sz="2600" b="1" dirty="0">
                <a:solidFill>
                  <a:srgbClr val="282824"/>
                </a:solidFill>
                <a:latin typeface="Bahnschrift SemiLight" panose="020B0502040204020203" pitchFamily="34" charset="0"/>
                <a:ea typeface="Lato" pitchFamily="34" charset="-122"/>
                <a:cs typeface="Arial" panose="020B0604020202020204" pitchFamily="34" charset="0"/>
              </a:rPr>
              <a:t>            &amp;           Manel Baklouti</a:t>
            </a:r>
            <a:endParaRPr lang="en-US" sz="26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940843" y="7965757"/>
            <a:ext cx="948023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282824"/>
                </a:solidFill>
                <a:latin typeface="Bahnschrift SemiLight" panose="020B0502040204020203" pitchFamily="34" charset="0"/>
                <a:ea typeface="Lato" pitchFamily="34" charset="-122"/>
                <a:cs typeface="Lato" pitchFamily="34" charset="-120"/>
              </a:rPr>
              <a:t>Année universitaire : 2024 – 2025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3DC4C08-30DA-5267-03C4-7C048BEBD487}"/>
              </a:ext>
            </a:extLst>
          </p:cNvPr>
          <p:cNvGrpSpPr/>
          <p:nvPr/>
        </p:nvGrpSpPr>
        <p:grpSpPr>
          <a:xfrm>
            <a:off x="-240170" y="7195104"/>
            <a:ext cx="4709160" cy="715886"/>
            <a:chOff x="2549292" y="6898063"/>
            <a:chExt cx="9685973" cy="690957"/>
          </a:xfrm>
        </p:grpSpPr>
        <p:sp>
          <p:nvSpPr>
            <p:cNvPr id="13" name="Text 9"/>
            <p:cNvSpPr/>
            <p:nvPr/>
          </p:nvSpPr>
          <p:spPr>
            <a:xfrm>
              <a:off x="2549292" y="6898063"/>
              <a:ext cx="9685973" cy="26384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50"/>
                </a:lnSpc>
                <a:buNone/>
              </a:pPr>
              <a:r>
                <a:rPr lang="en-US" sz="2400" b="1" dirty="0">
                  <a:solidFill>
                    <a:srgbClr val="282824"/>
                  </a:solidFill>
                  <a:latin typeface="Bahnschrift SemiLight" panose="020B0502040204020203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Mr. Hazem </a:t>
              </a:r>
              <a:r>
                <a:rPr lang="en-US" sz="2400" b="1" dirty="0" err="1">
                  <a:solidFill>
                    <a:srgbClr val="282824"/>
                  </a:solidFill>
                  <a:latin typeface="Bahnschrift SemiLight" panose="020B0502040204020203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Rakkez</a:t>
              </a:r>
              <a:endParaRPr lang="en-US" sz="2400" dirty="0">
                <a:latin typeface="Bahnschrift SemiLigh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 10"/>
            <p:cNvSpPr/>
            <p:nvPr/>
          </p:nvSpPr>
          <p:spPr>
            <a:xfrm>
              <a:off x="2549292" y="7327410"/>
              <a:ext cx="9685972" cy="2616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50"/>
                </a:lnSpc>
                <a:buNone/>
              </a:pPr>
              <a:r>
                <a:rPr lang="en-US" sz="2400" b="1" dirty="0">
                  <a:solidFill>
                    <a:srgbClr val="282824"/>
                  </a:solidFill>
                  <a:latin typeface="Bahnschrift SemiLight" panose="020B0502040204020203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Mr. Zine Harbaoui</a:t>
              </a:r>
              <a:endParaRPr lang="en-US" sz="2400" dirty="0">
                <a:latin typeface="Bahnschrift SemiLigh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B21512-6CA4-FD29-86BF-FA40332CACFE}"/>
              </a:ext>
            </a:extLst>
          </p:cNvPr>
          <p:cNvSpPr/>
          <p:nvPr/>
        </p:nvSpPr>
        <p:spPr>
          <a:xfrm>
            <a:off x="-2" y="2916591"/>
            <a:ext cx="14630401" cy="1583769"/>
          </a:xfrm>
          <a:prstGeom prst="rect">
            <a:avLst/>
          </a:prstGeom>
          <a:solidFill>
            <a:srgbClr val="D3DDE4"/>
          </a:solidFill>
          <a:ln>
            <a:solidFill>
              <a:srgbClr val="D3DD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500" b="1" i="1" dirty="0">
                <a:solidFill>
                  <a:srgbClr val="054E74"/>
                </a:solidFill>
              </a:rPr>
              <a:t>Mise en Place </a:t>
            </a:r>
            <a:r>
              <a:rPr lang="en-US" sz="3500" b="1" i="1" dirty="0" err="1">
                <a:solidFill>
                  <a:srgbClr val="054E74"/>
                </a:solidFill>
              </a:rPr>
              <a:t>d'une</a:t>
            </a:r>
            <a:r>
              <a:rPr lang="en-US" sz="3500" b="1" i="1" dirty="0">
                <a:solidFill>
                  <a:srgbClr val="054E74"/>
                </a:solidFill>
              </a:rPr>
              <a:t> Solution BI pour </a:t>
            </a:r>
            <a:r>
              <a:rPr lang="en-US" sz="3500" b="1" i="1" dirty="0" err="1">
                <a:solidFill>
                  <a:srgbClr val="054E74"/>
                </a:solidFill>
              </a:rPr>
              <a:t>l'Analyse</a:t>
            </a:r>
            <a:r>
              <a:rPr lang="en-US" sz="3500" b="1" i="1" dirty="0">
                <a:solidFill>
                  <a:srgbClr val="054E74"/>
                </a:solidFill>
              </a:rPr>
              <a:t> des Données </a:t>
            </a:r>
            <a:r>
              <a:rPr lang="en-US" sz="3500" b="1" i="1" dirty="0" err="1">
                <a:solidFill>
                  <a:srgbClr val="054E74"/>
                </a:solidFill>
              </a:rPr>
              <a:t>Financières</a:t>
            </a:r>
            <a:r>
              <a:rPr lang="en-US" sz="3500" b="1" i="1" dirty="0">
                <a:solidFill>
                  <a:srgbClr val="054E74"/>
                </a:solidFill>
              </a:rPr>
              <a:t> et la </a:t>
            </a:r>
            <a:r>
              <a:rPr lang="en-US" sz="3500" b="1" i="1" dirty="0" err="1">
                <a:solidFill>
                  <a:srgbClr val="054E74"/>
                </a:solidFill>
              </a:rPr>
              <a:t>Détection</a:t>
            </a:r>
            <a:r>
              <a:rPr lang="en-US" sz="3500" b="1" i="1" dirty="0">
                <a:solidFill>
                  <a:srgbClr val="054E74"/>
                </a:solidFill>
              </a:rPr>
              <a:t> </a:t>
            </a:r>
            <a:r>
              <a:rPr lang="en-US" sz="3500" b="1" i="1" dirty="0" err="1">
                <a:solidFill>
                  <a:srgbClr val="054E74"/>
                </a:solidFill>
              </a:rPr>
              <a:t>d'Anomalies</a:t>
            </a:r>
            <a:r>
              <a:rPr lang="en-US" sz="3500" b="1" i="1" dirty="0">
                <a:solidFill>
                  <a:srgbClr val="054E74"/>
                </a:solidFill>
              </a:rPr>
              <a:t> dans les Transactions </a:t>
            </a:r>
            <a:r>
              <a:rPr lang="en-US" sz="3500" b="1" i="1" dirty="0" err="1">
                <a:solidFill>
                  <a:srgbClr val="054E74"/>
                </a:solidFill>
              </a:rPr>
              <a:t>Bancaires</a:t>
            </a:r>
            <a:endParaRPr lang="fr-FR" sz="3500" dirty="0">
              <a:solidFill>
                <a:srgbClr val="054E74"/>
              </a:solidFill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ABFF339-F5D4-0081-5D19-8F14ED45436F}"/>
              </a:ext>
            </a:extLst>
          </p:cNvPr>
          <p:cNvSpPr/>
          <p:nvPr/>
        </p:nvSpPr>
        <p:spPr>
          <a:xfrm>
            <a:off x="-240170" y="6690952"/>
            <a:ext cx="2612474" cy="504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600" b="1" dirty="0">
                <a:latin typeface="Bahnschrift SemiLight" panose="020B0502040204020203" pitchFamily="34" charset="0"/>
                <a:ea typeface="Lato" pitchFamily="34" charset="-122"/>
                <a:cs typeface="Arial" panose="020B0604020202020204" pitchFamily="34" charset="0"/>
              </a:rPr>
              <a:t>Encadré par :</a:t>
            </a:r>
            <a:endParaRPr lang="en-US" sz="26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49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4422F-806D-31FC-7DC2-FA757212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79D80A8-AB5F-8F06-50AB-20896AC71910}"/>
              </a:ext>
            </a:extLst>
          </p:cNvPr>
          <p:cNvCxnSpPr>
            <a:cxnSpLocks/>
          </p:cNvCxnSpPr>
          <p:nvPr/>
        </p:nvCxnSpPr>
        <p:spPr>
          <a:xfrm>
            <a:off x="2532301" y="4446270"/>
            <a:ext cx="27192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F60BD1F-2479-80A0-8707-A47F79EF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59" y="3920490"/>
            <a:ext cx="1955642" cy="2281816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A91629A-D6C1-8068-A3C0-6A7AF8DB5037}"/>
              </a:ext>
            </a:extLst>
          </p:cNvPr>
          <p:cNvCxnSpPr>
            <a:cxnSpLocks/>
          </p:cNvCxnSpPr>
          <p:nvPr/>
        </p:nvCxnSpPr>
        <p:spPr>
          <a:xfrm>
            <a:off x="2532301" y="5730240"/>
            <a:ext cx="27192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2F21317C-6428-71F2-A7C8-EC144F21E8AF}"/>
              </a:ext>
            </a:extLst>
          </p:cNvPr>
          <p:cNvCxnSpPr>
            <a:cxnSpLocks/>
          </p:cNvCxnSpPr>
          <p:nvPr/>
        </p:nvCxnSpPr>
        <p:spPr>
          <a:xfrm flipV="1">
            <a:off x="1481297" y="3162301"/>
            <a:ext cx="3770234" cy="669606"/>
          </a:xfrm>
          <a:prstGeom prst="bentConnector3">
            <a:avLst>
              <a:gd name="adj1" fmla="val -2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1F0B1849-DCEA-B44C-11E3-DBF4045D61BF}"/>
              </a:ext>
            </a:extLst>
          </p:cNvPr>
          <p:cNvCxnSpPr>
            <a:cxnSpLocks/>
          </p:cNvCxnSpPr>
          <p:nvPr/>
        </p:nvCxnSpPr>
        <p:spPr>
          <a:xfrm>
            <a:off x="1481297" y="6421758"/>
            <a:ext cx="3770234" cy="673258"/>
          </a:xfrm>
          <a:prstGeom prst="bentConnector3">
            <a:avLst>
              <a:gd name="adj1" fmla="val -32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48BE401-E040-72FB-A3A4-CBA48674FC19}"/>
              </a:ext>
            </a:extLst>
          </p:cNvPr>
          <p:cNvSpPr txBox="1"/>
          <p:nvPr/>
        </p:nvSpPr>
        <p:spPr>
          <a:xfrm>
            <a:off x="6507564" y="4142658"/>
            <a:ext cx="62573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Centralisation des données via un Data Warehouse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4441CB5-D0A2-D012-E5AA-1F929DD5D24D}"/>
              </a:ext>
            </a:extLst>
          </p:cNvPr>
          <p:cNvSpPr txBox="1"/>
          <p:nvPr/>
        </p:nvSpPr>
        <p:spPr>
          <a:xfrm>
            <a:off x="6863958" y="2785626"/>
            <a:ext cx="62573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Nettoyage et intégration des données par un processus ETL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8B0102D-D1B9-C543-3437-6FE02A015C44}"/>
              </a:ext>
            </a:extLst>
          </p:cNvPr>
          <p:cNvSpPr txBox="1"/>
          <p:nvPr/>
        </p:nvSpPr>
        <p:spPr>
          <a:xfrm>
            <a:off x="6891733" y="5371310"/>
            <a:ext cx="6177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u="none" strike="noStrike" dirty="0">
                <a:solidFill>
                  <a:srgbClr val="000000"/>
                </a:solidFill>
                <a:effectLst/>
              </a:rPr>
              <a:t>Création des tableaux de bord interactifs </a:t>
            </a:r>
          </a:p>
          <a:p>
            <a:pPr algn="ctr"/>
            <a:r>
              <a:rPr lang="fr-FR" sz="2400" b="1" i="0" u="none" strike="noStrike" dirty="0">
                <a:solidFill>
                  <a:srgbClr val="000000"/>
                </a:solidFill>
                <a:effectLst/>
              </a:rPr>
              <a:t>et automatisés</a:t>
            </a:r>
            <a:endParaRPr lang="fr-FR" sz="2400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041688F-7115-9502-31A3-A659DDEBBF22}"/>
              </a:ext>
            </a:extLst>
          </p:cNvPr>
          <p:cNvSpPr txBox="1"/>
          <p:nvPr/>
        </p:nvSpPr>
        <p:spPr>
          <a:xfrm>
            <a:off x="6891734" y="6787738"/>
            <a:ext cx="62573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Mise en place d’une plateforme sécurisée avec chatbot d’analyse connecté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0DFD16E-17A3-6BA9-877B-D7DA5B7B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00" y="6723454"/>
            <a:ext cx="895281" cy="89528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380C582-CEDE-7188-7524-0A9D78952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400" y="5401024"/>
            <a:ext cx="812698" cy="8126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0CD5EF6-EA25-2B52-88E4-237BBB2FE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696" y="4024645"/>
            <a:ext cx="914286" cy="91428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2CC9A5C-7CEE-F818-B01E-A5096B888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507" y="2740854"/>
            <a:ext cx="895281" cy="812698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5728FC8-9033-532B-950B-BECF56EFBD0A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61ABEE-AFEF-DFAE-CD18-8CE733BABD9F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6BFD713-CF29-2CFB-C17F-2450CB8FF3B0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EED3543-94C3-C3B7-844E-C16C3EBCF196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ADDFDBF-016B-395D-B44C-80592A4420C2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A2954843-8194-3D4D-D833-FDB33D75022E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6B15D42D-F92F-41F9-08A3-00E4304E21F3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0925EDE0-26A9-FBEC-B3D7-1818177F5DD7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F02DE45-A2EF-318B-4DB1-DE7F6921B7B8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A34DED3-32B8-761C-69FF-C786F40C0A12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6ED0F341-AEDD-F861-CA90-A1A5F755410B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63F918D-21B7-39CB-DB38-8312B966F7A6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D14844C-36CE-988A-56C6-020EA712934A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0825696-995E-09E9-2A43-FA11B6F6B226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87BCD560-3EFA-ACE4-3AC4-066F2B0E7772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B4C062D7-3F5B-AF02-0617-36CFDD391263}"/>
              </a:ext>
            </a:extLst>
          </p:cNvPr>
          <p:cNvSpPr txBox="1"/>
          <p:nvPr/>
        </p:nvSpPr>
        <p:spPr>
          <a:xfrm>
            <a:off x="703899" y="2251916"/>
            <a:ext cx="433235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Solution proposée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861680F8-2ACC-A9B6-5DCA-BD093046626D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39CBFF22-BB8D-63C2-3B6F-10ABD69EAE99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2A87223-AC54-289D-1B43-D6A79B70C18E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BCCF8B7-306A-EACD-50C3-450561400460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8F423D1A-A1FF-C3D0-1209-5EF2D8027B6E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7A1818B-1E33-B30E-D034-119E0AC0734C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48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A815BE6-CCD9-2224-4F42-E3B802F7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88" y="2784406"/>
            <a:ext cx="13489530" cy="533077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FFEC00-9801-5F3A-A994-0683DD216E85}"/>
              </a:ext>
            </a:extLst>
          </p:cNvPr>
          <p:cNvSpPr/>
          <p:nvPr/>
        </p:nvSpPr>
        <p:spPr>
          <a:xfrm>
            <a:off x="602615" y="3229275"/>
            <a:ext cx="422547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u="sng" dirty="0">
                <a:ln w="13462">
                  <a:solidFill>
                    <a:schemeClr val="bg1"/>
                  </a:solidFill>
                  <a:prstDash val="solid"/>
                </a:ln>
                <a:latin typeface="Franklin Gothic Demi" panose="020B0703020102020204" pitchFamily="34" charset="0"/>
              </a:rPr>
              <a:t>Méthodologie Scrum :</a:t>
            </a:r>
            <a:endParaRPr lang="fr-FR" sz="3200" b="1" u="sng" dirty="0">
              <a:ln w="13462">
                <a:solidFill>
                  <a:schemeClr val="bg1"/>
                </a:solidFill>
                <a:prstDash val="solid"/>
              </a:ln>
            </a:endParaRPr>
          </a:p>
        </p:txBody>
      </p: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EA54A4D9-5520-FA6B-D65C-E55502694E50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73BA18C-65EA-3B14-CA21-791B6EFB75F3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6121A29-ED38-90DE-D49C-44917C4E6C13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B1D4A7CF-6A81-D9A9-5E19-C88EBD627D7C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AA3722C3-34D7-1F9F-CEA5-B4D74CC2A5FF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B5EE334-641F-48AB-D02A-B7789790745E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23E1B49-E1EA-982B-1DB0-FE81DC1FF065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C54089-052F-1615-B8A4-6288882C8929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846B41E-CCCC-8109-E608-03C8A0A44A5F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B6F1A2B-EFFF-6AF9-7399-EEB4F3CFE10F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F02E466-B97B-A109-E711-B16E1C458514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0A77F14-F2D9-4D23-47B3-614562D85B84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2CEECD4-B0C4-228C-816C-B3AB4EFE75DE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C74EA28-010B-92F9-9138-DD1CCA88BA29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8599357-FB52-5F5F-2F81-796EEBF9171E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A0EC5F-1102-D008-F1AE-8DB841531561}"/>
              </a:ext>
            </a:extLst>
          </p:cNvPr>
          <p:cNvSpPr txBox="1"/>
          <p:nvPr/>
        </p:nvSpPr>
        <p:spPr>
          <a:xfrm>
            <a:off x="703899" y="2251916"/>
            <a:ext cx="570996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Méthodologie adoptée (1/2)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7BD06DA-D8B8-480E-1D0D-A129EB5D36F6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7754D4A-C4B7-695D-EF1B-F529351D651B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70476168-229B-B352-0E3B-7849F191FA6B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BB0F46A-5E31-47CF-B2FF-FF0B8811973A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455B6F5-A21F-1FD0-CA40-AA73C52B15AD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A5EB0F8D-4CF4-3887-E639-46E4F4EEF271}"/>
              </a:ext>
            </a:extLst>
          </p:cNvPr>
          <p:cNvSpPr txBox="1"/>
          <p:nvPr/>
        </p:nvSpPr>
        <p:spPr>
          <a:xfrm>
            <a:off x="102127" y="7737157"/>
            <a:ext cx="7172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6957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Ellipse 2055">
            <a:extLst>
              <a:ext uri="{FF2B5EF4-FFF2-40B4-BE49-F238E27FC236}">
                <a16:creationId xmlns:a16="http://schemas.microsoft.com/office/drawing/2014/main" id="{8C467AC2-5419-3765-8657-5F4CA2C6E791}"/>
              </a:ext>
            </a:extLst>
          </p:cNvPr>
          <p:cNvSpPr/>
          <p:nvPr/>
        </p:nvSpPr>
        <p:spPr>
          <a:xfrm>
            <a:off x="145438" y="3108960"/>
            <a:ext cx="3949850" cy="3613573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fr-FR" b="1" dirty="0"/>
          </a:p>
          <a:p>
            <a:pPr lvl="0" algn="ctr"/>
            <a:r>
              <a:rPr lang="fr-FR" sz="2800" dirty="0"/>
              <a:t>Préparation des données et Création du Data Warehouse</a:t>
            </a:r>
          </a:p>
          <a:p>
            <a:pPr lvl="0" algn="ctr"/>
            <a:endParaRPr lang="fr-FR" sz="2300" b="1" dirty="0"/>
          </a:p>
        </p:txBody>
      </p:sp>
      <p:sp>
        <p:nvSpPr>
          <p:cNvPr id="2057" name="Ellipse 2056">
            <a:extLst>
              <a:ext uri="{FF2B5EF4-FFF2-40B4-BE49-F238E27FC236}">
                <a16:creationId xmlns:a16="http://schemas.microsoft.com/office/drawing/2014/main" id="{DB0E3557-6C08-3F3B-DC74-2059E263252A}"/>
              </a:ext>
            </a:extLst>
          </p:cNvPr>
          <p:cNvSpPr/>
          <p:nvPr/>
        </p:nvSpPr>
        <p:spPr>
          <a:xfrm>
            <a:off x="10510747" y="3114915"/>
            <a:ext cx="3949850" cy="36135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fr-FR" sz="2400" b="1" dirty="0"/>
          </a:p>
          <a:p>
            <a:pPr lvl="0" algn="ctr"/>
            <a:r>
              <a:rPr lang="fr-FR" sz="2800" dirty="0"/>
              <a:t>Création du site web et Chatbot intelligent</a:t>
            </a:r>
          </a:p>
          <a:p>
            <a:pPr lvl="0" algn="ctr"/>
            <a:endParaRPr lang="fr-FR" sz="2200" b="1" dirty="0"/>
          </a:p>
          <a:p>
            <a:pPr lvl="0" algn="ctr"/>
            <a:endParaRPr lang="fr-FR" sz="2200" b="1" dirty="0"/>
          </a:p>
        </p:txBody>
      </p:sp>
      <p:sp>
        <p:nvSpPr>
          <p:cNvPr id="2058" name="Ellipse 2057">
            <a:extLst>
              <a:ext uri="{FF2B5EF4-FFF2-40B4-BE49-F238E27FC236}">
                <a16:creationId xmlns:a16="http://schemas.microsoft.com/office/drawing/2014/main" id="{01DC1764-D15A-52FC-00AF-54E5257B201A}"/>
              </a:ext>
            </a:extLst>
          </p:cNvPr>
          <p:cNvSpPr/>
          <p:nvPr/>
        </p:nvSpPr>
        <p:spPr>
          <a:xfrm>
            <a:off x="5520571" y="3108959"/>
            <a:ext cx="3848968" cy="3619527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fr-FR" sz="2800" dirty="0"/>
              <a:t>Création et automatisation des tableaux de bord interactifs</a:t>
            </a:r>
          </a:p>
        </p:txBody>
      </p:sp>
      <p:sp>
        <p:nvSpPr>
          <p:cNvPr id="2059" name="ZoneTexte 2058">
            <a:extLst>
              <a:ext uri="{FF2B5EF4-FFF2-40B4-BE49-F238E27FC236}">
                <a16:creationId xmlns:a16="http://schemas.microsoft.com/office/drawing/2014/main" id="{46644B15-C6B0-7813-D7CA-CAFD8C6F467E}"/>
              </a:ext>
            </a:extLst>
          </p:cNvPr>
          <p:cNvSpPr txBox="1"/>
          <p:nvPr/>
        </p:nvSpPr>
        <p:spPr>
          <a:xfrm>
            <a:off x="1286645" y="3310170"/>
            <a:ext cx="16674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200" b="1" dirty="0">
                <a:latin typeface="Franklin Gothic Demi" panose="020B0703020102020204" pitchFamily="34" charset="0"/>
              </a:rPr>
              <a:t>Sprint 1</a:t>
            </a:r>
          </a:p>
        </p:txBody>
      </p:sp>
      <p:sp>
        <p:nvSpPr>
          <p:cNvPr id="2060" name="ZoneTexte 2059">
            <a:extLst>
              <a:ext uri="{FF2B5EF4-FFF2-40B4-BE49-F238E27FC236}">
                <a16:creationId xmlns:a16="http://schemas.microsoft.com/office/drawing/2014/main" id="{BBE5CAC1-426F-E1E4-9E75-FEB484724D60}"/>
              </a:ext>
            </a:extLst>
          </p:cNvPr>
          <p:cNvSpPr txBox="1"/>
          <p:nvPr/>
        </p:nvSpPr>
        <p:spPr>
          <a:xfrm>
            <a:off x="6576507" y="3315605"/>
            <a:ext cx="16674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200" b="1" dirty="0">
                <a:latin typeface="Franklin Gothic Demi" panose="020B0703020102020204" pitchFamily="34" charset="0"/>
              </a:rPr>
              <a:t>Sprint 2</a:t>
            </a:r>
          </a:p>
        </p:txBody>
      </p:sp>
      <p:sp>
        <p:nvSpPr>
          <p:cNvPr id="2061" name="ZoneTexte 2060">
            <a:extLst>
              <a:ext uri="{FF2B5EF4-FFF2-40B4-BE49-F238E27FC236}">
                <a16:creationId xmlns:a16="http://schemas.microsoft.com/office/drawing/2014/main" id="{5907FCB2-3FA3-6553-FFEA-E0F74167051F}"/>
              </a:ext>
            </a:extLst>
          </p:cNvPr>
          <p:cNvSpPr txBox="1"/>
          <p:nvPr/>
        </p:nvSpPr>
        <p:spPr>
          <a:xfrm>
            <a:off x="11643171" y="3310169"/>
            <a:ext cx="1831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200" b="1" dirty="0">
                <a:latin typeface="Franklin Gothic Demi" panose="020B0703020102020204" pitchFamily="34" charset="0"/>
              </a:rPr>
              <a:t>Sprint 3</a:t>
            </a:r>
          </a:p>
        </p:txBody>
      </p:sp>
      <p:sp>
        <p:nvSpPr>
          <p:cNvPr id="2062" name="Flèche : droite 2061">
            <a:extLst>
              <a:ext uri="{FF2B5EF4-FFF2-40B4-BE49-F238E27FC236}">
                <a16:creationId xmlns:a16="http://schemas.microsoft.com/office/drawing/2014/main" id="{BA2CC1A4-EC82-B79F-AD1D-14A8B0240881}"/>
              </a:ext>
            </a:extLst>
          </p:cNvPr>
          <p:cNvSpPr/>
          <p:nvPr/>
        </p:nvSpPr>
        <p:spPr>
          <a:xfrm>
            <a:off x="4095288" y="4744320"/>
            <a:ext cx="1415527" cy="30101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16591E8A-A08A-3713-B529-065AC5ABF884}"/>
              </a:ext>
            </a:extLst>
          </p:cNvPr>
          <p:cNvSpPr/>
          <p:nvPr/>
        </p:nvSpPr>
        <p:spPr>
          <a:xfrm>
            <a:off x="9379296" y="4769932"/>
            <a:ext cx="1131452" cy="27540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29D60EF-2CA4-511A-5025-E3B50D96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956" y="5388055"/>
            <a:ext cx="1269841" cy="12698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5688D0-822D-CC88-C806-84262B0E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418" y="5685212"/>
            <a:ext cx="1043274" cy="10432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32959A0-E23C-95D1-D182-E3F0910FE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354" y="5685212"/>
            <a:ext cx="1082291" cy="980566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DFF4404-66AD-BAA4-A7DC-FEFFBF395DD2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D3AA359-2C91-7F5B-BD1D-0616E2C1851D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F946C4D-AF9C-C8D0-6726-79143D5BB7A8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3ED2D821-664B-97E8-DEE5-55208771B2D1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19CC1FD-9D17-3F69-B086-8CE29B833BD1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6B92872-EE7A-AB7C-91A0-D9A52C478B26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B0315EC-9284-DC00-690B-5F37D05E9AF4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09AEFDF-8EEB-FEA0-9EF3-F0EA616D585B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88F21E0-35FE-26B9-6343-70E4C8A4C348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8BFA8B2-833E-480C-ADD8-2C06AD439012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9A2B2017-46CB-B845-C682-37B78C340EED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B236254-AD44-F985-AA0B-D89AC14080EE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F1A6036-B6EC-58DB-0171-E994868CD0C3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57064C6-6885-6FB9-A2D1-527619D11D00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13B6704-AA1F-814F-D42F-6C8FF36ED461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AD8A4A5-46ED-AB86-F4CC-A1AEFC16E172}"/>
              </a:ext>
            </a:extLst>
          </p:cNvPr>
          <p:cNvSpPr txBox="1"/>
          <p:nvPr/>
        </p:nvSpPr>
        <p:spPr>
          <a:xfrm>
            <a:off x="703899" y="2251916"/>
            <a:ext cx="5872608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Méthodologie adoptée (2/2)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F9563DA-4D4E-4FF5-5A2A-F4DE8C7C6478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1D11109-6F26-715A-32DF-DA4DBB85A7CD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85D03830-B100-2C2B-67C8-A29ADD19B167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D0AAD54-0C67-5CC4-E83D-3C7F254BFB97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A5DA376-90A7-2A62-F506-2ACB7CAF4E27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D780E026-FBCB-BA3A-4357-00FEB1FE071F}"/>
              </a:ext>
            </a:extLst>
          </p:cNvPr>
          <p:cNvSpPr txBox="1"/>
          <p:nvPr/>
        </p:nvSpPr>
        <p:spPr>
          <a:xfrm>
            <a:off x="102127" y="7737157"/>
            <a:ext cx="7172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76520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 animBg="1"/>
      <p:bldP spid="2057" grpId="0" animBg="1"/>
      <p:bldP spid="2058" grpId="0" animBg="1"/>
      <p:bldP spid="2059" grpId="0"/>
      <p:bldP spid="2060" grpId="0"/>
      <p:bldP spid="2061" grpId="0"/>
      <p:bldP spid="2062" grpId="0" animBg="1"/>
      <p:bldP spid="2063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0102F7-A2F2-42E8-7F8E-398F252E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09D2EC7-3D38-E6E5-3C99-D3447914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421" y="5029200"/>
            <a:ext cx="3837980" cy="32004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674EB12-85ED-DF94-1CE2-190B6AD39781}"/>
              </a:ext>
            </a:extLst>
          </p:cNvPr>
          <p:cNvSpPr txBox="1"/>
          <p:nvPr/>
        </p:nvSpPr>
        <p:spPr>
          <a:xfrm>
            <a:off x="102128" y="7737157"/>
            <a:ext cx="697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984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3F9719A-AAA7-EE10-F531-ACDD9D03CA20}"/>
              </a:ext>
            </a:extLst>
          </p:cNvPr>
          <p:cNvCxnSpPr>
            <a:cxnSpLocks/>
          </p:cNvCxnSpPr>
          <p:nvPr/>
        </p:nvCxnSpPr>
        <p:spPr>
          <a:xfrm>
            <a:off x="377519" y="5043106"/>
            <a:ext cx="0" cy="281730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26DA344-F653-90F1-7F4C-45BD2E5B75AB}"/>
              </a:ext>
            </a:extLst>
          </p:cNvPr>
          <p:cNvCxnSpPr>
            <a:cxnSpLocks/>
          </p:cNvCxnSpPr>
          <p:nvPr/>
        </p:nvCxnSpPr>
        <p:spPr>
          <a:xfrm>
            <a:off x="3039532" y="4268274"/>
            <a:ext cx="0" cy="316198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26AD4C7-5F37-8196-F939-4B7359609D52}"/>
              </a:ext>
            </a:extLst>
          </p:cNvPr>
          <p:cNvCxnSpPr>
            <a:cxnSpLocks/>
          </p:cNvCxnSpPr>
          <p:nvPr/>
        </p:nvCxnSpPr>
        <p:spPr>
          <a:xfrm>
            <a:off x="5839074" y="3462113"/>
            <a:ext cx="0" cy="316198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95E663C-23F5-1CB3-7618-4575E4F89BD6}"/>
              </a:ext>
            </a:extLst>
          </p:cNvPr>
          <p:cNvCxnSpPr>
            <a:cxnSpLocks/>
          </p:cNvCxnSpPr>
          <p:nvPr/>
        </p:nvCxnSpPr>
        <p:spPr>
          <a:xfrm>
            <a:off x="8674621" y="2791872"/>
            <a:ext cx="0" cy="316198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C45775D-284F-9F98-704A-1532ABB2530F}"/>
              </a:ext>
            </a:extLst>
          </p:cNvPr>
          <p:cNvCxnSpPr>
            <a:cxnSpLocks/>
          </p:cNvCxnSpPr>
          <p:nvPr/>
        </p:nvCxnSpPr>
        <p:spPr>
          <a:xfrm>
            <a:off x="11684725" y="1912719"/>
            <a:ext cx="0" cy="316198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BAB6C8A7-11D9-450A-A75D-BF3836D02AA8}"/>
              </a:ext>
            </a:extLst>
          </p:cNvPr>
          <p:cNvSpPr txBox="1"/>
          <p:nvPr/>
        </p:nvSpPr>
        <p:spPr>
          <a:xfrm>
            <a:off x="523488" y="5424504"/>
            <a:ext cx="2506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/>
              <a:t>Intégration</a:t>
            </a:r>
          </a:p>
          <a:p>
            <a:pPr algn="ctr"/>
            <a:r>
              <a:rPr lang="fr-FR" sz="3000" dirty="0"/>
              <a:t> des données</a:t>
            </a:r>
          </a:p>
        </p:txBody>
      </p:sp>
      <p:sp>
        <p:nvSpPr>
          <p:cNvPr id="3072" name="ZoneTexte 3071">
            <a:extLst>
              <a:ext uri="{FF2B5EF4-FFF2-40B4-BE49-F238E27FC236}">
                <a16:creationId xmlns:a16="http://schemas.microsoft.com/office/drawing/2014/main" id="{581D66E8-B9D5-DF44-C7B5-9751B759CEBB}"/>
              </a:ext>
            </a:extLst>
          </p:cNvPr>
          <p:cNvSpPr txBox="1"/>
          <p:nvPr/>
        </p:nvSpPr>
        <p:spPr>
          <a:xfrm>
            <a:off x="5991280" y="3688065"/>
            <a:ext cx="2376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/>
              <a:t>Création des tableaux </a:t>
            </a:r>
          </a:p>
          <a:p>
            <a:pPr algn="ctr"/>
            <a:r>
              <a:rPr lang="fr-FR" sz="3000" dirty="0"/>
              <a:t>de bord interactifs</a:t>
            </a:r>
          </a:p>
        </p:txBody>
      </p:sp>
      <p:sp>
        <p:nvSpPr>
          <p:cNvPr id="3073" name="ZoneTexte 3072">
            <a:extLst>
              <a:ext uri="{FF2B5EF4-FFF2-40B4-BE49-F238E27FC236}">
                <a16:creationId xmlns:a16="http://schemas.microsoft.com/office/drawing/2014/main" id="{DECB7005-BB78-C8C8-6BB7-B047510C1D1C}"/>
              </a:ext>
            </a:extLst>
          </p:cNvPr>
          <p:cNvSpPr txBox="1"/>
          <p:nvPr/>
        </p:nvSpPr>
        <p:spPr>
          <a:xfrm>
            <a:off x="8709265" y="2928849"/>
            <a:ext cx="2806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/>
              <a:t>Consultation des analyses sur une plateforme sécurisée</a:t>
            </a:r>
          </a:p>
        </p:txBody>
      </p:sp>
      <p:sp>
        <p:nvSpPr>
          <p:cNvPr id="3075" name="ZoneTexte 3074">
            <a:extLst>
              <a:ext uri="{FF2B5EF4-FFF2-40B4-BE49-F238E27FC236}">
                <a16:creationId xmlns:a16="http://schemas.microsoft.com/office/drawing/2014/main" id="{B0C874E5-39A5-C05A-B607-251AF36E9442}"/>
              </a:ext>
            </a:extLst>
          </p:cNvPr>
          <p:cNvSpPr txBox="1"/>
          <p:nvPr/>
        </p:nvSpPr>
        <p:spPr>
          <a:xfrm>
            <a:off x="11662635" y="2341770"/>
            <a:ext cx="2605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/>
              <a:t>Intégrer un chatbot intelligent</a:t>
            </a:r>
          </a:p>
        </p:txBody>
      </p:sp>
      <p:sp>
        <p:nvSpPr>
          <p:cNvPr id="3076" name="ZoneTexte 3075">
            <a:extLst>
              <a:ext uri="{FF2B5EF4-FFF2-40B4-BE49-F238E27FC236}">
                <a16:creationId xmlns:a16="http://schemas.microsoft.com/office/drawing/2014/main" id="{979E1691-DE5D-BDAC-C1BF-5880B8A3F606}"/>
              </a:ext>
            </a:extLst>
          </p:cNvPr>
          <p:cNvSpPr txBox="1"/>
          <p:nvPr/>
        </p:nvSpPr>
        <p:spPr>
          <a:xfrm>
            <a:off x="3061623" y="4416980"/>
            <a:ext cx="2647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/>
              <a:t>Création et alimentation d’un entrepôt de données</a:t>
            </a:r>
          </a:p>
        </p:txBody>
      </p:sp>
      <p:grpSp>
        <p:nvGrpSpPr>
          <p:cNvPr id="3094" name="Groupe 3093">
            <a:extLst>
              <a:ext uri="{FF2B5EF4-FFF2-40B4-BE49-F238E27FC236}">
                <a16:creationId xmlns:a16="http://schemas.microsoft.com/office/drawing/2014/main" id="{896A5690-A815-772E-F05B-C716B9681BDF}"/>
              </a:ext>
            </a:extLst>
          </p:cNvPr>
          <p:cNvGrpSpPr/>
          <p:nvPr/>
        </p:nvGrpSpPr>
        <p:grpSpPr>
          <a:xfrm>
            <a:off x="371125" y="3899996"/>
            <a:ext cx="14005537" cy="4213213"/>
            <a:chOff x="377190" y="3567468"/>
            <a:chExt cx="13177945" cy="4409672"/>
          </a:xfrm>
        </p:grpSpPr>
        <p:grpSp>
          <p:nvGrpSpPr>
            <p:cNvPr id="3093" name="Groupe 3092">
              <a:extLst>
                <a:ext uri="{FF2B5EF4-FFF2-40B4-BE49-F238E27FC236}">
                  <a16:creationId xmlns:a16="http://schemas.microsoft.com/office/drawing/2014/main" id="{621B4054-3842-8A27-AA27-AFF9DBD9D23A}"/>
                </a:ext>
              </a:extLst>
            </p:cNvPr>
            <p:cNvGrpSpPr/>
            <p:nvPr/>
          </p:nvGrpSpPr>
          <p:grpSpPr>
            <a:xfrm>
              <a:off x="1253059" y="5169020"/>
              <a:ext cx="12302076" cy="2808120"/>
              <a:chOff x="1253059" y="5169020"/>
              <a:chExt cx="12302076" cy="280812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08205CC-178F-B8CA-8442-04E604D1BFF8}"/>
                  </a:ext>
                </a:extLst>
              </p:cNvPr>
              <p:cNvSpPr/>
              <p:nvPr/>
            </p:nvSpPr>
            <p:spPr>
              <a:xfrm>
                <a:off x="4668405" y="6956469"/>
                <a:ext cx="2514614" cy="4892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17553F0-9FFD-0982-3A1C-D865B66EC520}"/>
                  </a:ext>
                </a:extLst>
              </p:cNvPr>
              <p:cNvSpPr/>
              <p:nvPr/>
            </p:nvSpPr>
            <p:spPr>
              <a:xfrm>
                <a:off x="1253059" y="7527008"/>
                <a:ext cx="2540008" cy="450132"/>
              </a:xfrm>
              <a:prstGeom prst="rect">
                <a:avLst/>
              </a:prstGeom>
              <a:solidFill>
                <a:schemeClr val="bg2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199766-0B09-091C-9DDB-8C071FEEFF5E}"/>
                  </a:ext>
                </a:extLst>
              </p:cNvPr>
              <p:cNvSpPr/>
              <p:nvPr/>
            </p:nvSpPr>
            <p:spPr>
              <a:xfrm>
                <a:off x="11184469" y="5169020"/>
                <a:ext cx="2370666" cy="45013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2">
                      <a:lumMod val="7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2700000" scaled="1"/>
                <a:tileRect/>
              </a:gra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0B0971E-6BC1-55E9-0778-440701AEDAA8}"/>
                  </a:ext>
                </a:extLst>
              </p:cNvPr>
              <p:cNvSpPr/>
              <p:nvPr/>
            </p:nvSpPr>
            <p:spPr>
              <a:xfrm>
                <a:off x="7817906" y="6055105"/>
                <a:ext cx="2537881" cy="4501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</a:gra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01549E9-1DDE-6E5E-070C-1A9A35CE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8475" y="6495626"/>
              <a:ext cx="980566" cy="980566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59EAFF4-8B39-057F-3226-26066422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2876" y="5357839"/>
              <a:ext cx="1405710" cy="140571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95B33E2-A066-FCB5-5F35-2C52B5C8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190" y="6540709"/>
              <a:ext cx="1047563" cy="104756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40265814-B9D0-638E-45AA-F4951E45A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35324" y="4931382"/>
              <a:ext cx="1109446" cy="1109446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85AAB024-E6BD-CA35-F756-7224B1AB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84437" y="3567468"/>
              <a:ext cx="1573782" cy="1573782"/>
            </a:xfrm>
            <a:prstGeom prst="rect">
              <a:avLst/>
            </a:prstGeom>
          </p:spPr>
        </p:pic>
      </p:grpSp>
      <p:cxnSp>
        <p:nvCxnSpPr>
          <p:cNvPr id="3100" name="Connecteur droit avec flèche 3099">
            <a:extLst>
              <a:ext uri="{FF2B5EF4-FFF2-40B4-BE49-F238E27FC236}">
                <a16:creationId xmlns:a16="http://schemas.microsoft.com/office/drawing/2014/main" id="{AB6D1570-3B45-7CF1-FE68-0E0030A7A6FF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01" name="Groupe 3100">
            <a:extLst>
              <a:ext uri="{FF2B5EF4-FFF2-40B4-BE49-F238E27FC236}">
                <a16:creationId xmlns:a16="http://schemas.microsoft.com/office/drawing/2014/main" id="{497761A5-9C35-C598-F8EA-1DF9993CE608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3102" name="Ellipse 3101">
              <a:extLst>
                <a:ext uri="{FF2B5EF4-FFF2-40B4-BE49-F238E27FC236}">
                  <a16:creationId xmlns:a16="http://schemas.microsoft.com/office/drawing/2014/main" id="{7F299EA6-4FF2-1D06-F041-3BE55D9A4626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103" name="Ellipse 3102">
              <a:extLst>
                <a:ext uri="{FF2B5EF4-FFF2-40B4-BE49-F238E27FC236}">
                  <a16:creationId xmlns:a16="http://schemas.microsoft.com/office/drawing/2014/main" id="{373F67AD-2789-AC85-7F3F-79A3A1C5E008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04" name="Ellipse 3103">
              <a:extLst>
                <a:ext uri="{FF2B5EF4-FFF2-40B4-BE49-F238E27FC236}">
                  <a16:creationId xmlns:a16="http://schemas.microsoft.com/office/drawing/2014/main" id="{635A1B3B-D9C9-E61E-B012-A69A42031C76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05" name="Ellipse 3104">
              <a:extLst>
                <a:ext uri="{FF2B5EF4-FFF2-40B4-BE49-F238E27FC236}">
                  <a16:creationId xmlns:a16="http://schemas.microsoft.com/office/drawing/2014/main" id="{60FCAF23-A649-E8F1-99EB-603BA3788E83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06" name="Ellipse 3105">
              <a:extLst>
                <a:ext uri="{FF2B5EF4-FFF2-40B4-BE49-F238E27FC236}">
                  <a16:creationId xmlns:a16="http://schemas.microsoft.com/office/drawing/2014/main" id="{644E4833-5C9C-0117-9701-D6EF02ACFCDF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07" name="Ellipse 3106">
              <a:extLst>
                <a:ext uri="{FF2B5EF4-FFF2-40B4-BE49-F238E27FC236}">
                  <a16:creationId xmlns:a16="http://schemas.microsoft.com/office/drawing/2014/main" id="{74E1EEBD-C86A-363E-2BAB-C7B330BAD160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108" name="Groupe 3107">
            <a:extLst>
              <a:ext uri="{FF2B5EF4-FFF2-40B4-BE49-F238E27FC236}">
                <a16:creationId xmlns:a16="http://schemas.microsoft.com/office/drawing/2014/main" id="{2126F2F8-6134-944C-28D9-634BEFABF028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3109" name="ZoneTexte 3108">
              <a:extLst>
                <a:ext uri="{FF2B5EF4-FFF2-40B4-BE49-F238E27FC236}">
                  <a16:creationId xmlns:a16="http://schemas.microsoft.com/office/drawing/2014/main" id="{E7813543-3A47-2A43-3C0C-54C5A8377176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3110" name="ZoneTexte 3109">
              <a:extLst>
                <a:ext uri="{FF2B5EF4-FFF2-40B4-BE49-F238E27FC236}">
                  <a16:creationId xmlns:a16="http://schemas.microsoft.com/office/drawing/2014/main" id="{990D4305-2B22-1E03-89B5-8F6367827760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3111" name="ZoneTexte 3110">
              <a:extLst>
                <a:ext uri="{FF2B5EF4-FFF2-40B4-BE49-F238E27FC236}">
                  <a16:creationId xmlns:a16="http://schemas.microsoft.com/office/drawing/2014/main" id="{DD04F4DF-7746-A791-1732-865742A7C0EF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3112" name="ZoneTexte 3111">
              <a:extLst>
                <a:ext uri="{FF2B5EF4-FFF2-40B4-BE49-F238E27FC236}">
                  <a16:creationId xmlns:a16="http://schemas.microsoft.com/office/drawing/2014/main" id="{140BE07B-104D-CBA5-ED53-2A05B6BEFAE2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3113" name="ZoneTexte 3112">
              <a:extLst>
                <a:ext uri="{FF2B5EF4-FFF2-40B4-BE49-F238E27FC236}">
                  <a16:creationId xmlns:a16="http://schemas.microsoft.com/office/drawing/2014/main" id="{9BEEB387-9665-ED2B-4688-B5AD6DA8FEA3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3114" name="ZoneTexte 3113">
              <a:extLst>
                <a:ext uri="{FF2B5EF4-FFF2-40B4-BE49-F238E27FC236}">
                  <a16:creationId xmlns:a16="http://schemas.microsoft.com/office/drawing/2014/main" id="{959EC2B0-4D6C-206D-DFC2-4684047CDEC1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B28461F-106D-1944-C1E2-CD724039751C}"/>
              </a:ext>
            </a:extLst>
          </p:cNvPr>
          <p:cNvSpPr txBox="1"/>
          <p:nvPr/>
        </p:nvSpPr>
        <p:spPr>
          <a:xfrm>
            <a:off x="703899" y="2251916"/>
            <a:ext cx="433235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Besoins Fonctionnels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2ECAB30-F004-1D59-B59E-8D1618B4ADB8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DAD83A8-32A9-B17B-26CE-2EC6E8F6A0D4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C2D5105-01D1-0DC4-38C4-B7D58F02767F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2C35EB4-02AC-6D51-7E6F-134DD09D7C4E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C5D458C-5134-E00D-0C15-F2BC2E4FE834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0B159956-6D43-0147-9A33-89CC417AEE74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078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72" grpId="0"/>
      <p:bldP spid="3073" grpId="0"/>
      <p:bldP spid="3075" grpId="0"/>
      <p:bldP spid="307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55060-9BB8-3ED5-CD19-B2015E15A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024F7D6F-8AF3-68D4-9E6D-8F056EE36C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056035"/>
              </p:ext>
            </p:extLst>
          </p:nvPr>
        </p:nvGraphicFramePr>
        <p:xfrm>
          <a:off x="2458676" y="2820165"/>
          <a:ext cx="11661784" cy="544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AD99118E-4555-F9D7-F3A3-18186613D921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454A13F-53A6-4C09-520F-5A78D5EA4221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22AB4A36-9CFA-E326-400E-583C35DB5916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CFD6A1B1-E3AC-059F-749A-5E95249CDA62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5C9F826-846A-B2ED-0A68-D56555E5F641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A56A74D-7D6B-F784-FB66-A74317A9C503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9A776DA-8766-C83B-9C2F-11A2796930B5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DC2A8F3-2016-7C8E-91A7-F63618EC14D6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7719939-7999-8AD1-2618-B4E22D9D4A9C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0BB3050-0AB3-134F-3CFA-1CA842D4B595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970FBDB-26AD-5537-DA84-13DD1F0A21DE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CCB9313-6420-C079-72D4-51618E2F770F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141058B-D0AE-D09D-F1F1-5B1E60660488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A2E3E72-4C05-13E4-2843-1D7E6669FF36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2237E19-013B-7E5E-1C2F-DF361CB49BCE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38F580A6-52F5-6B17-DBA8-28CE9F34E02D}"/>
              </a:ext>
            </a:extLst>
          </p:cNvPr>
          <p:cNvSpPr txBox="1"/>
          <p:nvPr/>
        </p:nvSpPr>
        <p:spPr>
          <a:xfrm>
            <a:off x="703899" y="2251916"/>
            <a:ext cx="5905907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Besoins Non Fonctionnels 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0560C50-A847-9D33-37EE-F53432C8B0DC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D929B88-5503-1287-097F-59E0554D739D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9A6707D8-73F9-BDA1-C6C0-3DDC690D011B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CDCA030-EE88-B1D8-EBE8-824F6BF9AC89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D44233C-53CA-8808-5E47-254732A6F5F2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8BC30461-4E1F-51FE-57FF-1C5529D8FEE1}"/>
              </a:ext>
            </a:extLst>
          </p:cNvPr>
          <p:cNvSpPr txBox="1"/>
          <p:nvPr/>
        </p:nvSpPr>
        <p:spPr>
          <a:xfrm>
            <a:off x="102128" y="7737157"/>
            <a:ext cx="8008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788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8B8AB38-7F01-7257-06FE-004631DA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908BA9-CB11-9B0E-148D-F9932F59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" t="-10311" r="12460" b="10311"/>
          <a:stretch/>
        </p:blipFill>
        <p:spPr>
          <a:xfrm>
            <a:off x="9510081" y="3892730"/>
            <a:ext cx="5033661" cy="431256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74C3C2F-8FA0-2EF8-5832-EE2B7277F377}"/>
              </a:ext>
            </a:extLst>
          </p:cNvPr>
          <p:cNvSpPr txBox="1"/>
          <p:nvPr/>
        </p:nvSpPr>
        <p:spPr>
          <a:xfrm>
            <a:off x="102128" y="7737157"/>
            <a:ext cx="697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8815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4A5D1B-07B4-F7D6-3309-73F44CD5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5" y="3575580"/>
            <a:ext cx="1269841" cy="12698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FE7717-D4EB-5B34-6EFA-EE602949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56" y="5059720"/>
            <a:ext cx="1269841" cy="1194167"/>
          </a:xfrm>
          <a:prstGeom prst="rect">
            <a:avLst/>
          </a:prstGeom>
        </p:spPr>
      </p:pic>
      <p:pic>
        <p:nvPicPr>
          <p:cNvPr id="1026" name="Picture 2" descr="Foundations of Data Extraction Transform Load (ETL) - EWSolutions">
            <a:extLst>
              <a:ext uri="{FF2B5EF4-FFF2-40B4-BE49-F238E27FC236}">
                <a16:creationId xmlns:a16="http://schemas.microsoft.com/office/drawing/2014/main" id="{5740EBAF-7D00-73A3-CD0E-718A507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66" y="4189046"/>
            <a:ext cx="2425266" cy="228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" name="Flèche : droite 4095">
            <a:extLst>
              <a:ext uri="{FF2B5EF4-FFF2-40B4-BE49-F238E27FC236}">
                <a16:creationId xmlns:a16="http://schemas.microsoft.com/office/drawing/2014/main" id="{46B94C08-1506-F6FB-2514-B287B600C2DB}"/>
              </a:ext>
            </a:extLst>
          </p:cNvPr>
          <p:cNvSpPr/>
          <p:nvPr/>
        </p:nvSpPr>
        <p:spPr>
          <a:xfrm>
            <a:off x="2747773" y="5346089"/>
            <a:ext cx="1398179" cy="23793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97" name="Flèche : droite 4096">
            <a:extLst>
              <a:ext uri="{FF2B5EF4-FFF2-40B4-BE49-F238E27FC236}">
                <a16:creationId xmlns:a16="http://schemas.microsoft.com/office/drawing/2014/main" id="{621AF18E-F567-B7E1-F262-B71539797340}"/>
              </a:ext>
            </a:extLst>
          </p:cNvPr>
          <p:cNvSpPr/>
          <p:nvPr/>
        </p:nvSpPr>
        <p:spPr>
          <a:xfrm rot="853028">
            <a:off x="11032827" y="5976030"/>
            <a:ext cx="1512505" cy="23309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99" name="Flèche : droite 4098">
            <a:extLst>
              <a:ext uri="{FF2B5EF4-FFF2-40B4-BE49-F238E27FC236}">
                <a16:creationId xmlns:a16="http://schemas.microsoft.com/office/drawing/2014/main" id="{695A0AED-B122-7889-2822-04FA75F93EDE}"/>
              </a:ext>
            </a:extLst>
          </p:cNvPr>
          <p:cNvSpPr/>
          <p:nvPr/>
        </p:nvSpPr>
        <p:spPr>
          <a:xfrm rot="19710744">
            <a:off x="10956147" y="4676855"/>
            <a:ext cx="1481304" cy="23793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0" name="Flèche : droite 4099">
            <a:extLst>
              <a:ext uri="{FF2B5EF4-FFF2-40B4-BE49-F238E27FC236}">
                <a16:creationId xmlns:a16="http://schemas.microsoft.com/office/drawing/2014/main" id="{A0841A6D-D8DB-9622-CD9F-6DFD667B0E37}"/>
              </a:ext>
            </a:extLst>
          </p:cNvPr>
          <p:cNvSpPr/>
          <p:nvPr/>
        </p:nvSpPr>
        <p:spPr>
          <a:xfrm>
            <a:off x="6868860" y="5311612"/>
            <a:ext cx="1481304" cy="23793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1" name="Rectangle : coins arrondis 4100">
            <a:extLst>
              <a:ext uri="{FF2B5EF4-FFF2-40B4-BE49-F238E27FC236}">
                <a16:creationId xmlns:a16="http://schemas.microsoft.com/office/drawing/2014/main" id="{C6FECEA2-539E-A8ED-259B-ABB3649A306A}"/>
              </a:ext>
            </a:extLst>
          </p:cNvPr>
          <p:cNvSpPr/>
          <p:nvPr/>
        </p:nvSpPr>
        <p:spPr>
          <a:xfrm>
            <a:off x="4234112" y="2919966"/>
            <a:ext cx="2599254" cy="4856031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2" name="Rectangle : coins arrondis 4101">
            <a:extLst>
              <a:ext uri="{FF2B5EF4-FFF2-40B4-BE49-F238E27FC236}">
                <a16:creationId xmlns:a16="http://schemas.microsoft.com/office/drawing/2014/main" id="{0A204303-A6EC-C514-C901-8C39A6EB0373}"/>
              </a:ext>
            </a:extLst>
          </p:cNvPr>
          <p:cNvSpPr/>
          <p:nvPr/>
        </p:nvSpPr>
        <p:spPr>
          <a:xfrm>
            <a:off x="11939080" y="2901398"/>
            <a:ext cx="2599254" cy="4856031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4" name="Rectangle : coins arrondis 4103">
            <a:extLst>
              <a:ext uri="{FF2B5EF4-FFF2-40B4-BE49-F238E27FC236}">
                <a16:creationId xmlns:a16="http://schemas.microsoft.com/office/drawing/2014/main" id="{F31EBF93-55C0-CE5F-3122-F2A6CE7AD2CE}"/>
              </a:ext>
            </a:extLst>
          </p:cNvPr>
          <p:cNvSpPr/>
          <p:nvPr/>
        </p:nvSpPr>
        <p:spPr>
          <a:xfrm>
            <a:off x="8406263" y="2919966"/>
            <a:ext cx="2599254" cy="4856031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5" name="Rectangle : coins arrondis 4104">
            <a:extLst>
              <a:ext uri="{FF2B5EF4-FFF2-40B4-BE49-F238E27FC236}">
                <a16:creationId xmlns:a16="http://schemas.microsoft.com/office/drawing/2014/main" id="{648553C4-869D-000D-37A8-4309B50E053F}"/>
              </a:ext>
            </a:extLst>
          </p:cNvPr>
          <p:cNvSpPr/>
          <p:nvPr/>
        </p:nvSpPr>
        <p:spPr>
          <a:xfrm>
            <a:off x="102128" y="2919966"/>
            <a:ext cx="2599254" cy="4856031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0F18CB4-1323-6A0D-5FED-7BB7EA20F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882" y="3191933"/>
            <a:ext cx="1421064" cy="13363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7780134-F186-ED5C-1FA8-F8D853BBD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7461" y="6228019"/>
            <a:ext cx="1646073" cy="15479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AD6ADA6-07B4-E011-47D9-C8D629F52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976" y="4492378"/>
            <a:ext cx="1868926" cy="1757551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C8416BB-9DB0-33FC-F5F9-EA4EA3946713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AC568AD-3E88-D4AC-61F0-6BF150BF6DD1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87D9287-4C91-151C-4C0B-E9757ABDDF7A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53CB515-5C50-AD34-17F7-6489EE00230D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81198F3-2F8A-F152-49A0-5AB45858DD91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AC31BE2-F841-D6EE-08E9-17524EE8D680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E477EBCB-0933-93E9-F72A-181E456EF729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086E45CF-0569-06F6-5CB7-AFDB5600EC5F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54EB98B-6F2D-E03E-D64F-AEE6BE48E9B3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A211DC0-F85D-69C2-EF62-EE2022564C62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7658734-15BF-E708-ADEC-9D161656C7C9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638D35E-CCF4-F83E-4DAC-30631230B217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C3D5406-954A-7F73-7650-C2AA1C0041F6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00E5269-3DD4-9520-AC2D-E97E9703BE9D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01215BB-8CEC-EEF7-9EAE-769734D9BE67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B68588ED-3EC4-53B4-879B-D7FF6768EF7A}"/>
              </a:ext>
            </a:extLst>
          </p:cNvPr>
          <p:cNvSpPr txBox="1"/>
          <p:nvPr/>
        </p:nvSpPr>
        <p:spPr>
          <a:xfrm>
            <a:off x="703899" y="2251916"/>
            <a:ext cx="510788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Architecture du projet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B03244B-1489-4A7F-DCB4-64C38CFBA949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B5AFAD7-A3C8-B284-F379-C897307EC5CE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196F40E-E5B1-F7C8-8003-20C296CAE6AD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994A8F25-C011-72C4-5D32-5E81D7EF2C35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70B595E-81A0-B9D5-9DD7-24AA691551D1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50C8D4CE-DF47-33D4-F94B-ABFFEC5ABC2D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56736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" grpId="0" animBg="1"/>
      <p:bldP spid="4097" grpId="0" animBg="1"/>
      <p:bldP spid="4099" grpId="0" animBg="1"/>
      <p:bldP spid="4100" grpId="0" animBg="1"/>
      <p:bldP spid="4101" grpId="0" animBg="1"/>
      <p:bldP spid="4102" grpId="0" animBg="1"/>
      <p:bldP spid="4104" grpId="0" animBg="1"/>
      <p:bldP spid="4105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9392C51-0286-F950-7769-62AC0569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97" y="2719457"/>
            <a:ext cx="10439395" cy="5512883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3425C88C-C8B0-B36B-BDA3-19B8A7AE289E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9099A854-EBB3-6F5C-9C3A-52EF99DCF878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7D44D980-6A25-F5B8-9230-E711148F070C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2CB62E56-97A1-A62A-363B-BB3CFA335BFF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533965D2-5823-C8D5-9407-4E84200868C2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A132202F-F65A-D972-E087-3281AA485BBA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64BA089-323B-0735-9C2C-0B378C7A45C5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6633A1B-9D42-762D-9445-310FA293B3B1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CF602B5-175D-0382-130E-EDFC61A68FA8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38A52E0-8FC7-D65E-58DE-4A6F2F918450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4EA5404-C9FF-0A52-552E-7E9323200A05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DB82A87-EB8A-0DC1-8F90-4E20984B7527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36BDBAE-AFB9-2452-3EFF-42FBB59FCC7C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B48ACF0-CC8E-E783-8A6D-43D879653481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92E147-30D4-FFE7-CF23-E1F180597709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23EE521A-B98C-DC06-7488-5C46EE378FAF}"/>
              </a:ext>
            </a:extLst>
          </p:cNvPr>
          <p:cNvSpPr txBox="1"/>
          <p:nvPr/>
        </p:nvSpPr>
        <p:spPr>
          <a:xfrm>
            <a:off x="703898" y="2251916"/>
            <a:ext cx="6859495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Modèlisation Multidimensionnelle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DED785E-5F1F-A672-67A0-6F8F00287F49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A45D1E2-5640-DEC7-588A-6CB3EED7AC25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954F9E3E-C9E0-690A-3F07-AC3D390CBA74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A9E8DC3-FECE-3A57-18AB-87CA872E04A4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CF4307A-FB5D-3C47-C820-6F9924026057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66355AD-F8EA-150A-595C-19D0EECA7355}"/>
              </a:ext>
            </a:extLst>
          </p:cNvPr>
          <p:cNvSpPr/>
          <p:nvPr/>
        </p:nvSpPr>
        <p:spPr>
          <a:xfrm>
            <a:off x="-137267" y="4009032"/>
            <a:ext cx="422547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u="sng" dirty="0">
                <a:ln w="13462">
                  <a:solidFill>
                    <a:schemeClr val="bg1"/>
                  </a:solidFill>
                  <a:prstDash val="solid"/>
                </a:ln>
                <a:latin typeface="Franklin Gothic Demi" panose="020B0703020102020204" pitchFamily="34" charset="0"/>
              </a:rPr>
              <a:t>Modèle en étoile:</a:t>
            </a:r>
            <a:endParaRPr lang="fr-FR" sz="3200" b="1" u="sng" dirty="0">
              <a:ln w="13462">
                <a:solidFill>
                  <a:schemeClr val="bg1"/>
                </a:solidFill>
                <a:prstDash val="solid"/>
              </a:ln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09FED91-C5B5-5CBC-FC22-F5C90841E557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20510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776CC41-4E0B-783E-6278-6D15F358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E71E305-2090-9ABE-0227-29553533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-10747" r="19224" b="10747"/>
          <a:stretch/>
        </p:blipFill>
        <p:spPr>
          <a:xfrm>
            <a:off x="10659291" y="3672000"/>
            <a:ext cx="3920195" cy="454587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70A9085-0103-0B4A-2F9A-907A98880806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576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B1550C86-90B5-53E3-7FAC-3178D95CD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5269274"/>
              </p:ext>
            </p:extLst>
          </p:nvPr>
        </p:nvGraphicFramePr>
        <p:xfrm>
          <a:off x="2764822" y="641990"/>
          <a:ext cx="11665133" cy="7171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826624E5-CD94-F859-5FFD-8C4BD143EBEE}"/>
              </a:ext>
            </a:extLst>
          </p:cNvPr>
          <p:cNvSpPr txBox="1"/>
          <p:nvPr/>
        </p:nvSpPr>
        <p:spPr>
          <a:xfrm>
            <a:off x="5069618" y="6990916"/>
            <a:ext cx="517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40A918-E663-81E7-9B12-D17D0842AEBF}"/>
              </a:ext>
            </a:extLst>
          </p:cNvPr>
          <p:cNvSpPr txBox="1"/>
          <p:nvPr/>
        </p:nvSpPr>
        <p:spPr>
          <a:xfrm>
            <a:off x="6884223" y="6092162"/>
            <a:ext cx="430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4FC1A3A-5A02-6E70-6C0E-950D197CF608}"/>
              </a:ext>
            </a:extLst>
          </p:cNvPr>
          <p:cNvSpPr txBox="1"/>
          <p:nvPr/>
        </p:nvSpPr>
        <p:spPr>
          <a:xfrm>
            <a:off x="7782593" y="5028662"/>
            <a:ext cx="666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08AF654-AFB6-910B-775F-3E7F6B6C42E4}"/>
              </a:ext>
            </a:extLst>
          </p:cNvPr>
          <p:cNvSpPr txBox="1"/>
          <p:nvPr/>
        </p:nvSpPr>
        <p:spPr>
          <a:xfrm>
            <a:off x="9160972" y="1563088"/>
            <a:ext cx="430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EC21BB4-B082-2AAD-B38C-E82620EB3BA2}"/>
              </a:ext>
            </a:extLst>
          </p:cNvPr>
          <p:cNvSpPr txBox="1"/>
          <p:nvPr/>
        </p:nvSpPr>
        <p:spPr>
          <a:xfrm>
            <a:off x="8945484" y="2760092"/>
            <a:ext cx="430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B6C40D5-C513-0B16-8861-1A75D50A7779}"/>
              </a:ext>
            </a:extLst>
          </p:cNvPr>
          <p:cNvSpPr txBox="1"/>
          <p:nvPr/>
        </p:nvSpPr>
        <p:spPr>
          <a:xfrm>
            <a:off x="8571262" y="3933156"/>
            <a:ext cx="430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62084D-215A-F0CF-2844-BA2A27D0C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28" y="164918"/>
            <a:ext cx="5684917" cy="789976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947E984-9751-9A36-9F6C-3BB93C31C330}"/>
              </a:ext>
            </a:extLst>
          </p:cNvPr>
          <p:cNvSpPr txBox="1"/>
          <p:nvPr/>
        </p:nvSpPr>
        <p:spPr>
          <a:xfrm>
            <a:off x="102128" y="7737157"/>
            <a:ext cx="480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48008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306526-FA03-E624-33E7-FC41B0F7C906}"/>
              </a:ext>
            </a:extLst>
          </p:cNvPr>
          <p:cNvSpPr/>
          <p:nvPr/>
        </p:nvSpPr>
        <p:spPr>
          <a:xfrm>
            <a:off x="5605201" y="2220943"/>
            <a:ext cx="3924148" cy="2433241"/>
          </a:xfrm>
          <a:prstGeom prst="rect">
            <a:avLst/>
          </a:prstGeom>
          <a:noFill/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897B1-B596-FEBE-A3F1-2A501E4D7DB4}"/>
              </a:ext>
            </a:extLst>
          </p:cNvPr>
          <p:cNvSpPr/>
          <p:nvPr/>
        </p:nvSpPr>
        <p:spPr>
          <a:xfrm>
            <a:off x="409959" y="6045538"/>
            <a:ext cx="3660415" cy="180705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596" r="1596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B31D-0238-65A0-1067-ECD4D49240B5}"/>
              </a:ext>
            </a:extLst>
          </p:cNvPr>
          <p:cNvSpPr/>
          <p:nvPr/>
        </p:nvSpPr>
        <p:spPr>
          <a:xfrm>
            <a:off x="11444651" y="5754346"/>
            <a:ext cx="2910193" cy="23519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t="3243" r="-13000" b="3243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FF74750-1052-0BC5-21CD-EFB4C5FCF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316" y="5907984"/>
            <a:ext cx="1863200" cy="20446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A840742-5A9A-C1A9-3AA9-028F6FB25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77" y="3466256"/>
            <a:ext cx="3941616" cy="157818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3F5F466-B1D0-8C27-BE88-BADF0AFC4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60" y="3466256"/>
            <a:ext cx="3924148" cy="165208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24BC06-22C9-BE2F-115E-DBBB8C574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9839" y="3193930"/>
            <a:ext cx="1715664" cy="17156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6DF84C-D514-35EF-B22D-2ED1DE1A2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182" y="6045538"/>
            <a:ext cx="3419992" cy="1807052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D6FE3BC-E1EE-41EA-7837-1162881EBD15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D24D829-0A55-4F75-A744-FB4B378776EB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C098AA5-B3BC-2CD0-0C3B-B4F8CA570805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A3B9272-0915-2361-73E5-B47070EBAEDC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0BC4BB63-F6F1-2209-611D-26B78F80879B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8ACF0A1-6A3F-D2D1-09A8-BF596842EFF7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A579B6-2449-C770-080C-4ACB34707415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69166A2-84C9-F68A-BC63-C99681999233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FBDDBFC-356E-03A0-42F9-F33FFAC9F577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4B7D359-66AF-FBC7-39FF-D54B129F8AD1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2DDF8E0-3A4A-0634-02B2-1FAEDD8FC64D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3BE2975-82B7-D37C-251F-058C7E93104C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775308FF-4868-0087-4E54-A2D670349565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996E718-332A-8ED7-61AE-34DE98E1B508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E3C4F819-D739-C3B6-084D-1B10AB5F6D81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71AC544-D374-1AC9-6A38-15177A30E3F9}"/>
              </a:ext>
            </a:extLst>
          </p:cNvPr>
          <p:cNvSpPr txBox="1"/>
          <p:nvPr/>
        </p:nvSpPr>
        <p:spPr>
          <a:xfrm>
            <a:off x="703899" y="2251916"/>
            <a:ext cx="5383392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Technologies Utilisées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D11ECA49-CEE3-2AAB-56C2-800C389986FE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804037D-2A3A-94FC-352C-6DDEFD667451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6A74A26B-D005-939E-E283-DC076CC58612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074F249-306E-27CC-408E-B3A6DF9AF587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633E45F9-6691-E752-F37F-965BC896BBCF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E47C7C8F-D713-15F4-4A1C-3299A4BCE1AB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4611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B7D5F71-C474-3015-6476-BD454D5D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185" y="2428120"/>
            <a:ext cx="5249145" cy="5234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098D62-97A4-C0DB-A022-1DE4B7FEF8FE}"/>
              </a:ext>
            </a:extLst>
          </p:cNvPr>
          <p:cNvSpPr/>
          <p:nvPr/>
        </p:nvSpPr>
        <p:spPr>
          <a:xfrm>
            <a:off x="1317174" y="3122021"/>
            <a:ext cx="5721531" cy="1071155"/>
          </a:xfrm>
          <a:prstGeom prst="rect">
            <a:avLst/>
          </a:prstGeom>
          <a:solidFill>
            <a:srgbClr val="E2E3ED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800" u="sng" dirty="0"/>
              <a:t>Phase 1:</a:t>
            </a:r>
            <a:r>
              <a:rPr lang="fr-FR" sz="3800" dirty="0"/>
              <a:t> </a:t>
            </a:r>
          </a:p>
          <a:p>
            <a:r>
              <a:rPr lang="fr-FR" sz="3600" dirty="0">
                <a:solidFill>
                  <a:schemeClr val="tx1"/>
                </a:solidFill>
              </a:rPr>
              <a:t>Extraction des données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23DDE05-4C22-7DED-1C95-10ACDE02DD76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0E88A5E0-C960-253F-8458-1ACC92155A56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950A77E-8D1F-3553-25E7-7E9EF6601373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B084AA4-EE5A-34B5-1E77-CD3DC3CA71DA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C02BD24-BB91-4531-9D20-1C4477014513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DC8EEF0-D5CF-88C4-AD38-BFE36CF55D70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F2C6A10-E222-2A3E-5BBE-C1823FFC0019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CD6646A-54FF-C7A0-9472-2910C9961F0F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C7F1F8F-9A6B-2B02-0560-8DC744A43E33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E3A64D8-DF99-B4CC-2A0E-1D3A73578066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65EDA9E-1F78-4327-71A0-D89BE7AC4F8B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5EBFD98-5BDF-BB0E-0F8A-C3BB09316E1A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60AD787-2268-E47C-887A-C6AEBF868C9B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797B94E-1FA8-2464-94DA-E81190CA0E0E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8F6701D-4C9F-53E7-E200-B0D71CA5EF9A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1720798-11CD-5DB8-6142-90B8E9D5C68A}"/>
              </a:ext>
            </a:extLst>
          </p:cNvPr>
          <p:cNvSpPr txBox="1"/>
          <p:nvPr/>
        </p:nvSpPr>
        <p:spPr>
          <a:xfrm>
            <a:off x="703899" y="2251916"/>
            <a:ext cx="433235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Processus ETL (1/3)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387192A-B370-9608-B15B-47485B1C4AD2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6C246B93-FD66-F647-801E-3321D7C16B68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A3C71C2-F483-7010-847E-474973214E9D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E0D647B-7DD4-ACCF-8279-89694E0D8B1B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0F4F206-D2FB-015C-0334-3519274CD831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9622F650-026E-07C7-51E1-292E9F523A7D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61347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C7AE4-57BB-C0A5-E5D8-36BFD343C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8D248EF-8A8D-823C-7B31-7493843B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22" b="1419"/>
          <a:stretch/>
        </p:blipFill>
        <p:spPr>
          <a:xfrm>
            <a:off x="3822828" y="2706216"/>
            <a:ext cx="10807572" cy="5523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54FBBC-FD69-A917-5593-D3962036052E}"/>
              </a:ext>
            </a:extLst>
          </p:cNvPr>
          <p:cNvSpPr/>
          <p:nvPr/>
        </p:nvSpPr>
        <p:spPr>
          <a:xfrm>
            <a:off x="491799" y="3232632"/>
            <a:ext cx="3331029" cy="1126068"/>
          </a:xfrm>
          <a:prstGeom prst="rect">
            <a:avLst/>
          </a:prstGeom>
          <a:solidFill>
            <a:srgbClr val="E2E3ED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600" b="1" dirty="0"/>
              <a:t>  </a:t>
            </a:r>
            <a:r>
              <a:rPr lang="fr-FR" sz="3800" u="sng" dirty="0"/>
              <a:t>Phase 2:</a:t>
            </a:r>
            <a:r>
              <a:rPr lang="fr-FR" sz="3600" dirty="0"/>
              <a:t> </a:t>
            </a:r>
            <a:r>
              <a:rPr lang="fr-FR" sz="3600" dirty="0">
                <a:solidFill>
                  <a:schemeClr val="tx1"/>
                </a:solidFill>
              </a:rPr>
              <a:t>Transformation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5429E04-B7ED-3A3D-B2E7-011D6EF439E4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800C4C62-947D-6F28-2D91-C22045A69CB5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EBECB506-CD63-3CA5-2C53-04D503809584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3125CAB-17D1-7190-2D18-3DA979D6095F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FFD9009-0803-3882-B20C-91A007C39972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E551F6F-0A7A-F2FF-EE45-6861FE07AFC0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40B1ECB-62EA-3102-0D00-DFDC89C34A20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638C74-ED75-C13B-CDF7-C8DF4AA85A35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6C15DEC-0CF6-16CE-D86A-BA958879AE0F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FAE7915-C8EE-03FA-F6BB-A6A239B710BF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5A75F90-92D9-2DF2-75C0-6E446A24226E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D7DF652-4692-35B5-E2C0-35C66F4672A6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EDEF162-16E9-7932-7272-4E36266F9198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A9BFD91-A77E-3E64-DDC4-84A06CBE821F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BF0FCEA-DB81-D613-1E7A-87D8008ECA17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9C00579C-B848-9A4C-FBF7-E1CDC89BF9EE}"/>
              </a:ext>
            </a:extLst>
          </p:cNvPr>
          <p:cNvSpPr txBox="1"/>
          <p:nvPr/>
        </p:nvSpPr>
        <p:spPr>
          <a:xfrm>
            <a:off x="703899" y="2251916"/>
            <a:ext cx="433235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Processus ETL (2/3)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BD23B6F-E060-8F39-91D2-61DB01B761BC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7F686B5-1F2E-725D-8321-30029DF216F8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9968E70-3944-1EE0-DC23-13768AFC025C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37426B8-92EE-13F9-B24A-DB99D1BE61D2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AA3B11F-2590-E101-BB1A-BCA27196DEFC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0DBC7B5-A222-91AD-F282-13D8B636EE0E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6357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23573-22B3-E550-6F36-FE805C82E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3E7D235-BE1A-B20A-FE6A-B136DC71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79" b="2699"/>
          <a:stretch/>
        </p:blipFill>
        <p:spPr>
          <a:xfrm>
            <a:off x="3703320" y="2788090"/>
            <a:ext cx="10830742" cy="53598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080673-6330-984B-C0BD-4213B3B57AD2}"/>
              </a:ext>
            </a:extLst>
          </p:cNvPr>
          <p:cNvSpPr/>
          <p:nvPr/>
        </p:nvSpPr>
        <p:spPr>
          <a:xfrm>
            <a:off x="712649" y="3265579"/>
            <a:ext cx="2842806" cy="1698441"/>
          </a:xfrm>
          <a:prstGeom prst="rect">
            <a:avLst/>
          </a:prstGeom>
          <a:solidFill>
            <a:srgbClr val="E2E3ED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u="sng" dirty="0"/>
              <a:t>Phase 3: </a:t>
            </a:r>
            <a:r>
              <a:rPr lang="fr-FR" sz="3000" dirty="0">
                <a:solidFill>
                  <a:schemeClr val="tx1"/>
                </a:solidFill>
              </a:rPr>
              <a:t>Chargement</a:t>
            </a:r>
          </a:p>
          <a:p>
            <a:r>
              <a:rPr lang="fr-FR" sz="3000" dirty="0">
                <a:solidFill>
                  <a:schemeClr val="tx1"/>
                </a:solidFill>
              </a:rPr>
              <a:t>des dimensions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336C3A9-72A8-4C85-B27B-A70C49202AB9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6E74CA94-726A-E48A-4832-53D1251B3587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ED549049-72B9-7E87-8046-C5C217DA058F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EAF9838-6A19-DACB-0BDC-3B7C7A609E5E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AE3A88D-A808-7BE9-FB60-65AE2C99579D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F3EEAAD-F0BB-318B-086F-71FAB94969FD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2D347B4-B67B-65A2-4349-D3044CFF6044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279F0FF-1BD4-207C-6F7B-3E38AAB7ADBB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851598D-EA39-5B0B-5B7D-740E218E404F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6ACAB56-F579-FADA-AB72-F59743D60AA4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8048BD3-1255-1430-C657-6014CFB7ECE2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1581E56-7493-9B1E-7CDD-ED9A636EB0D7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FA5F587-7666-4DD0-0518-FA12DCE22A2B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FC4BF9A-EB44-43F8-9422-BBCDA05DE468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5859274-4B71-3615-6E14-F6264B0CF733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E044566-5C24-1508-4AA1-BC779FE4E46B}"/>
              </a:ext>
            </a:extLst>
          </p:cNvPr>
          <p:cNvSpPr txBox="1"/>
          <p:nvPr/>
        </p:nvSpPr>
        <p:spPr>
          <a:xfrm>
            <a:off x="703899" y="2251916"/>
            <a:ext cx="433235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Processus ETL (3/3)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24E42CC-605A-DFBE-87FF-71A0902B3D45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E376B6E-6EE2-BE98-24AB-D3E08E4C2144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C9BE3F79-C024-83C0-94CB-1DC258E52484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771942EE-4963-81FF-2966-4765E1AF6AB8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2ED4B047-7450-039C-AEA2-6B6D198F0A4B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9F72078-8ACB-7DE6-D499-25FEEA2BA870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4960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B55D-4306-C9D1-A494-72C228776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7B70FB-B40D-195A-DB1E-CB9415203221}"/>
              </a:ext>
            </a:extLst>
          </p:cNvPr>
          <p:cNvSpPr/>
          <p:nvPr/>
        </p:nvSpPr>
        <p:spPr>
          <a:xfrm>
            <a:off x="437609" y="3273455"/>
            <a:ext cx="3069772" cy="1682690"/>
          </a:xfrm>
          <a:prstGeom prst="rect">
            <a:avLst/>
          </a:prstGeom>
          <a:solidFill>
            <a:srgbClr val="2F5597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000" b="1" dirty="0">
                <a:solidFill>
                  <a:schemeClr val="tx1"/>
                </a:solidFill>
              </a:rPr>
              <a:t>   </a:t>
            </a:r>
            <a:r>
              <a:rPr lang="fr-FR" sz="3000" dirty="0">
                <a:solidFill>
                  <a:schemeClr val="tx1"/>
                </a:solidFill>
              </a:rPr>
              <a:t>Chargement </a:t>
            </a:r>
          </a:p>
          <a:p>
            <a:r>
              <a:rPr lang="fr-FR" sz="3000" dirty="0">
                <a:solidFill>
                  <a:schemeClr val="tx1"/>
                </a:solidFill>
              </a:rPr>
              <a:t>de la Table de Fait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F02B37-CD72-1E27-600E-5A767C6B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0" t="883" r="5963" b="5282"/>
          <a:stretch/>
        </p:blipFill>
        <p:spPr>
          <a:xfrm>
            <a:off x="3786055" y="2733855"/>
            <a:ext cx="10703331" cy="5390292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D194BB26-8BAE-9850-8BD4-A980FBB2FE23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82D147C0-EB87-9368-9186-BA372C9BD7FA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D85D1AF-7FE4-9301-815F-FC0395BCBE2C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CE9FF9AA-B5AE-C0F5-F51B-08570767F550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73EF923-751B-204D-BFC2-5FE32DF9A057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0AA89A72-D128-26B8-B397-A08792D4EB78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866389E-FBCF-3B0C-9E9F-B2825D28610A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891EE36-1909-D63E-1F83-7EAF0835C9D0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C7FFE16-4436-8529-5D5C-0BE6DB6FBF3A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551812E-17A4-BAA8-44EE-B9867D74F15E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CC1FDD8-874E-4F0B-CF25-25B4C4A41B7D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82F06A4-F65E-6D4D-F214-673FE7A26421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313D2B9-A69A-60DC-39AD-82D3B90E624C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8DCA168-C471-A035-B344-2D984BDB6436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CF7174E-8740-EEB1-85B7-00AFE1E8421F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1110A757-D268-B2E7-D51B-D8AF6D1FC5AF}"/>
              </a:ext>
            </a:extLst>
          </p:cNvPr>
          <p:cNvSpPr txBox="1"/>
          <p:nvPr/>
        </p:nvSpPr>
        <p:spPr>
          <a:xfrm>
            <a:off x="703899" y="2251916"/>
            <a:ext cx="433235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Processus ETL (3/3)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30FABD1-F195-2B3E-984F-0688AA5F01D4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EDCB79C-0DC3-06AF-0FFE-C737949165F9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806F592-572C-068B-6078-65D5558F3769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BDABEE87-4205-7921-7E57-910CD84ED16F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6390133-F992-2033-31A3-B398B4A40033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F6F37323-FBAF-797D-3B13-C21ED6A3D906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879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AB03B-F3E9-0743-8FE4-18EDC47E1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FCD2B6B-6391-C58E-A413-53BC60E9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230" y="2760562"/>
            <a:ext cx="5527250" cy="5168591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537D36AD-FB9C-8106-931D-ECB9851C39E0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F7CB9DD9-9048-7FF8-951A-6797D8D2DD0D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AA1BF75C-258D-0D9C-237E-904D5AE0844C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9C320A0-50EE-67C5-B407-1EB19260D880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44BB1CE-8782-806D-3002-26883650B73B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EA29938-119B-467C-D079-2093A06E4CC4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B06CD0E-DEC5-10C9-2FE9-1882F051ABBC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567FFA2-CE18-A8B0-B914-F40984E7BA27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FF15C81-C412-57E6-0AF9-68C51CF6071E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25BCEBB-15C4-E551-2C8D-17B83CA931AD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D951322-E2B9-B8EE-4876-9AF7745252D3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307BB01-2C1E-E009-D2C5-E0E2368520AE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A3FD0385-DB42-A69C-0F50-494775C93F74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B42BFAD-977B-9DEC-BDF1-8DE26E42B873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5A7F622-1FC8-08E0-A877-46349513E222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1E3BF279-E214-4F33-AE82-8EC2C3C92E9B}"/>
              </a:ext>
            </a:extLst>
          </p:cNvPr>
          <p:cNvSpPr txBox="1"/>
          <p:nvPr/>
        </p:nvSpPr>
        <p:spPr>
          <a:xfrm>
            <a:off x="703899" y="2251916"/>
            <a:ext cx="433235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Processus ETL (3/3)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EB3686A-ED42-87C0-494E-74DB5C22DCF6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42B0E20-11D2-FEBF-DA51-EC005FF8D714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0E2E1064-9A60-22CB-7226-B6BB6ABFC4E3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A8131F6A-46A2-6272-2D29-1853922C4501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1C7EF013-E4B4-5EE4-83E9-910AE3E112BB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D0801E5-4502-6C34-D293-0C49234A733E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78872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9C3BA-8E29-2F0B-E767-6084B0700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3531103-D797-92B1-7FF1-5AE72A81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00" y="2682640"/>
            <a:ext cx="11387591" cy="5445193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6427A8D6-C28D-3F46-0986-2C5FAC97ED34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BF5F23BB-7F20-842A-1190-070A05568E6E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CBAD1965-8577-D8FB-0BDB-45C8DB4F713B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75645A84-43B4-E3D6-B86A-F299BF1BE44A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CE6C749-1C79-91EE-FB65-225561BAD819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A6E15812-6CCB-C81C-FE27-7E6F0E5249B3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27E2577-5888-81CC-1DE6-88866DE0BF97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6EFA513D-ED45-595E-94F4-A2D16F97CE99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876BF06-0433-C8C9-FC50-A26F43333C96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A7F681A-A304-19F2-210F-E8AB75DF4E2F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229883F-7616-2D59-98C1-5150DE9213F0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3EE4A49-BD85-89B6-2F7B-298CFCC26375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22B566C-851C-8997-53BF-4EBD0362D650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4235F34-1EF2-6A6B-7DA0-06E724F8EA15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8E8ECEA-E059-05BF-8A39-FB75C6C3C133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55E8E8E2-75AC-591F-2F48-BCF68450E0DC}"/>
              </a:ext>
            </a:extLst>
          </p:cNvPr>
          <p:cNvSpPr txBox="1"/>
          <p:nvPr/>
        </p:nvSpPr>
        <p:spPr>
          <a:xfrm>
            <a:off x="703899" y="22519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Tableaux de bor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d (1/4)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DDF8171-8DA0-D6EC-5C39-3A43C89A86A9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9DF3864-4BFE-C215-9994-26A31998A620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B39AB2CD-FC8F-D1B7-D498-142BBC049593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C0F4131-1801-D33D-6619-F84BE9D676F0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3681859-5FCB-FBA8-0620-09839228D4BE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27F11C62-37AA-F577-FA8A-71C671921D3C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6087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B09DD-396D-D1BE-7F5A-66850F1EE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9D7A831-A157-2827-FC16-967D32549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55" y="2784406"/>
            <a:ext cx="11515335" cy="5422122"/>
          </a:xfrm>
          <a:prstGeom prst="rect">
            <a:avLst/>
          </a:prstGeom>
          <a:effectLst>
            <a:outerShdw blurRad="50800" dist="50800" dir="5400000" algn="ctr" rotWithShape="0">
              <a:srgbClr val="E2CFF1">
                <a:alpha val="78000"/>
              </a:srgbClr>
            </a:outerShdw>
          </a:effectLst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AE0BF950-BE5B-6EC8-72BA-661519305208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BCEF052C-7158-98AB-F6BA-BB770EDD8BB6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3539777F-6CE3-BCEC-C987-7B42FFABE741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FC6D599-9ED0-956C-A049-66B16EF9097C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DD2C8353-CCB1-F90E-5297-EA5895B71F4B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86B0ECB-CC2B-240D-C99C-673FEFAEF8E2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2B5F21C-9911-EB71-4D6D-1D490661D176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2A73A55-6721-E8E7-30DA-0724537A2E77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0597C3F-F063-DF13-B863-7ACB4EC1C1D9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5340BD9-7252-0744-9213-C9B6A1AD2CCA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9C510FC-C076-6EC9-350B-4903E5FDFAA9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1A0A2AD-75F5-15C0-B1AD-DA3A0BCAB02C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A279A18-EE76-332C-8B94-5E89326338F7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1C6C6C8-9F6F-F7F8-ACA1-EC7C822E2866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D121B0F-77C1-B5E1-2535-2F0E291F35E8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71EED7B1-6AB0-4BA4-4339-6EF7CDD09C5D}"/>
              </a:ext>
            </a:extLst>
          </p:cNvPr>
          <p:cNvSpPr txBox="1"/>
          <p:nvPr/>
        </p:nvSpPr>
        <p:spPr>
          <a:xfrm>
            <a:off x="703899" y="22519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Tableaux de bor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d (2/4)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4525FA0-3993-E799-97CF-572717F925E3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570F507E-3DEB-0846-BA48-13E60BD7FDB2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CF0897F-CBE2-5A44-1D00-B8DA9BD48631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698A855-04DA-44E3-B4E4-B31B193AF913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A7414F7-3778-4F5E-D599-7794621FA684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B22C30B-1185-860A-BF57-92FFF041AC25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25604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25D24-680D-CC38-DA66-FF68F19DB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1301ED7-5928-1A60-FF4F-8842F6B9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27" y="2752543"/>
            <a:ext cx="11450964" cy="5385618"/>
          </a:xfrm>
          <a:prstGeom prst="rect">
            <a:avLst/>
          </a:prstGeom>
          <a:effectLst>
            <a:outerShdw blurRad="50800" dist="50800" dir="5400000" algn="ctr" rotWithShape="0">
              <a:srgbClr val="E2CFF1">
                <a:alpha val="78000"/>
              </a:srgbClr>
            </a:outerShdw>
          </a:effectLst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E863FBA1-525E-C75E-2EE0-89C02D55F1D3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00F3A08C-052B-03A0-0E8A-2190A44B6232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5431388-6834-643C-3CCC-AFD55211D578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4EC887E-5738-DAA2-3272-945B40C04575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70F4CA4-5062-3E8E-8DA8-AC5F494FD14B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B0EB248-D19A-3F89-DDE1-0A9A396A14E6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FBB40E20-5174-EA94-9CD2-071375207FAD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01CE7C04-E358-04E4-F965-C70D534EC619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A2E2446-42D3-FA0B-9D3A-BA1E83FCDB6B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1752250-0CA5-7DF4-5EEF-C1A5911A1CA1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F85A972-AE91-87CD-6EB4-BC93164FABA0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0616984-D91E-9A8B-506E-32EC1785CC23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43FF6B9-5CC4-77CF-BD73-DFF7FD6BB1CB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ECA5D10-7379-6FCF-1DC5-F109D642DA7D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20F28B8-7002-C7D2-6862-747487B66213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753C9B43-8A4D-E139-2D3A-9099857FB135}"/>
              </a:ext>
            </a:extLst>
          </p:cNvPr>
          <p:cNvSpPr txBox="1"/>
          <p:nvPr/>
        </p:nvSpPr>
        <p:spPr>
          <a:xfrm>
            <a:off x="703899" y="22519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Tableaux de bor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d (3/4)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10A48E1-F5DE-B661-C283-6303044CAF39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79103B79-C61D-2EF2-1BCF-3183F41E0A25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6D4A22C-EB9E-2D0D-F47E-3D00A428136C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ACF90E55-4C57-BF1B-70FB-3F239CA6C30A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8378F96-506B-9FB3-EF9A-3EB35D7FBD67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FE36079-73E4-C749-7E96-A48ADC863651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44551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F1B7B-5565-EB56-995E-8191C2D1A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18B318A-D9E9-A539-80A3-EF174889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8" y="2784406"/>
            <a:ext cx="11587529" cy="5373635"/>
          </a:xfrm>
          <a:prstGeom prst="rect">
            <a:avLst/>
          </a:prstGeom>
          <a:effectLst>
            <a:outerShdw blurRad="50800" dist="50800" dir="5400000" algn="ctr" rotWithShape="0">
              <a:srgbClr val="E2CFF1">
                <a:alpha val="78000"/>
              </a:srgbClr>
            </a:outerShdw>
          </a:effectLst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3820885-EFF6-18EF-81D2-18A17432C639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AD4209C2-5F83-97B6-51D0-935C48AE1294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D00AA075-29F6-A5C2-0700-A7FDEB38BC6B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88259640-D63B-2C8B-9518-3CB440274EA4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DFCEF96-7BCB-09A9-8ACE-0BB1E889F8AE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53492F1-D8EB-0FB2-3238-A467749D1A79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F8C89895-529C-6622-FBFE-C70A9B8DA5A2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875F62E4-A6D9-4207-B315-FFAEFC7377CA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79C3F3E-8BAF-79A1-7DE0-BD3F974861A0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8785679-8A1C-F1D4-8BD1-B5668D7D1FB2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37AABBF-E6F9-BC2B-E5C9-8CF1C643B47C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A1CF60D-0F27-1E75-ABAE-54DE12FB8A30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3D93FAD-BC64-8D1E-F53E-C1D09FED19DB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1921432-B315-73E2-DCDC-1E5573318966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407B1E5-72B5-7717-BE24-8912E2DE0A50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18A88B18-77AA-66B7-9DC7-E1F0EA370C32}"/>
              </a:ext>
            </a:extLst>
          </p:cNvPr>
          <p:cNvSpPr txBox="1"/>
          <p:nvPr/>
        </p:nvSpPr>
        <p:spPr>
          <a:xfrm>
            <a:off x="703899" y="22519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Tableaux de bor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d (4/4)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A3CC62C-C55E-BA3E-E870-B0042BDC7FAC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7F89FE60-07C6-D8D8-717F-FDDC71FA53EB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BED22033-48F4-03F5-E93F-EE15F656531D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8662C21-7CFA-E63A-194B-B6BBDFB4CF66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6A3384E-7B0A-F827-2EFE-6FFF70AE2464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00A2DE84-61F8-BF16-0AD4-009D63F97A47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0212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41DDA8-33B8-F55F-DFFB-0EF68125C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567228-0274-5FA4-8469-901570330B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6377" r="4519" b="6377"/>
          <a:stretch/>
        </p:blipFill>
        <p:spPr>
          <a:xfrm>
            <a:off x="11691257" y="5394960"/>
            <a:ext cx="2906743" cy="28190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04042A5-0EA2-5CD8-C53A-139D27004D61}"/>
              </a:ext>
            </a:extLst>
          </p:cNvPr>
          <p:cNvSpPr txBox="1"/>
          <p:nvPr/>
        </p:nvSpPr>
        <p:spPr>
          <a:xfrm>
            <a:off x="102128" y="7737157"/>
            <a:ext cx="480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053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7B68D-5BC4-C802-175E-A1A8AFF98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40C1173-FA26-88C2-42F3-3E32656A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08" y="4096269"/>
            <a:ext cx="5630576" cy="41630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CA738B7-85AE-688F-6E77-D73C9207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879" y="4529830"/>
            <a:ext cx="5608453" cy="369977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3E3561-98D7-34B3-DF60-83E9B085F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58" y="2899034"/>
            <a:ext cx="1324387" cy="2065412"/>
          </a:xfrm>
          <a:prstGeom prst="rect">
            <a:avLst/>
          </a:prstGeom>
        </p:spPr>
      </p:pic>
      <p:sp>
        <p:nvSpPr>
          <p:cNvPr id="14" name="Flèche : virage 13">
            <a:extLst>
              <a:ext uri="{FF2B5EF4-FFF2-40B4-BE49-F238E27FC236}">
                <a16:creationId xmlns:a16="http://schemas.microsoft.com/office/drawing/2014/main" id="{3BEE70E3-0DCE-158C-7502-5BA557086A6A}"/>
              </a:ext>
            </a:extLst>
          </p:cNvPr>
          <p:cNvSpPr/>
          <p:nvPr/>
        </p:nvSpPr>
        <p:spPr>
          <a:xfrm rot="2892580">
            <a:off x="7928420" y="3727733"/>
            <a:ext cx="1492917" cy="1378774"/>
          </a:xfrm>
          <a:prstGeom prst="bentArrow">
            <a:avLst>
              <a:gd name="adj1" fmla="val 8956"/>
              <a:gd name="adj2" fmla="val 18087"/>
              <a:gd name="adj3" fmla="val 28108"/>
              <a:gd name="adj4" fmla="val 34955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lèche : virage 2">
            <a:extLst>
              <a:ext uri="{FF2B5EF4-FFF2-40B4-BE49-F238E27FC236}">
                <a16:creationId xmlns:a16="http://schemas.microsoft.com/office/drawing/2014/main" id="{AD3441A7-0F17-EC0F-BBFA-7F4EBD52802B}"/>
              </a:ext>
            </a:extLst>
          </p:cNvPr>
          <p:cNvSpPr/>
          <p:nvPr/>
        </p:nvSpPr>
        <p:spPr>
          <a:xfrm rot="2892580">
            <a:off x="2009828" y="3373770"/>
            <a:ext cx="1354524" cy="1277799"/>
          </a:xfrm>
          <a:prstGeom prst="bentArrow">
            <a:avLst>
              <a:gd name="adj1" fmla="val 8956"/>
              <a:gd name="adj2" fmla="val 18087"/>
              <a:gd name="adj3" fmla="val 28108"/>
              <a:gd name="adj4" fmla="val 34955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F87DB2D-3A37-B2D2-B77C-DFA68A39CAA5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B0CCFD96-9ADC-ED45-8B40-993E36FC538D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82E1ED7-9377-7A59-1F57-CAFBA3423CF8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FF1BB2ED-1F0D-E8BD-26E1-A8DEA610480E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F275854-7D0F-92A3-29B3-A9FD0F0859FC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DFE7D47-D619-E11E-C882-CE2BC6528BCE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4223DEB-6399-D107-7F6E-3660E010523F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53949362-BAAD-2010-3AD8-F453E1FAFE7C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F837E2B8-B3C6-7C52-8D2B-BEE5946C3D98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62770F29-CE1D-48F7-B4C7-41B5AA7A41BB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8565372-71EB-4A19-BD83-53524E71B66A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3C022A4-F9DA-0572-4805-F05832B784EC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47F15D5A-0314-F0C6-EE7C-1E8CAEF584D6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3459B5A4-D02A-3EA5-191E-DE4F90F11669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9E61FA8F-3CDD-C2DB-AEE6-168B42FD3923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F9F8F60E-6E45-43E5-CFA0-7AB313A62B3C}"/>
              </a:ext>
            </a:extLst>
          </p:cNvPr>
          <p:cNvSpPr txBox="1"/>
          <p:nvPr/>
        </p:nvSpPr>
        <p:spPr>
          <a:xfrm>
            <a:off x="703899" y="2251916"/>
            <a:ext cx="7970980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Publication des tableaux de bor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d 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053BD899-B167-E68D-7046-1D0215D1A766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4D533F6E-136A-319D-50DD-E71695C633C9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E1467E05-9EA6-9C55-912A-3501F1AD5DFD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C860BDF9-7028-CEB2-BDD1-94A81B339FEA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835F2BB2-D6FE-9CAE-0733-FCD09FED69D2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89F51237-131C-055E-20EA-6FAC10B64926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708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2AE9C-32E1-33F8-7DBA-1A091FC8C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84276C5-D075-A2F2-42AC-5437A7B767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06" r="3177" b="1192"/>
          <a:stretch/>
        </p:blipFill>
        <p:spPr>
          <a:xfrm>
            <a:off x="173253" y="2936674"/>
            <a:ext cx="5968581" cy="52929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716CB5-6BC0-F9D6-08E5-47D47DD6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4" r="54503" b="1947"/>
          <a:stretch/>
        </p:blipFill>
        <p:spPr>
          <a:xfrm>
            <a:off x="7942217" y="2498741"/>
            <a:ext cx="4687177" cy="573085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AB70D1E-7D09-434C-1A0D-BA01F7A6C004}"/>
              </a:ext>
            </a:extLst>
          </p:cNvPr>
          <p:cNvCxnSpPr>
            <a:cxnSpLocks/>
          </p:cNvCxnSpPr>
          <p:nvPr/>
        </p:nvCxnSpPr>
        <p:spPr>
          <a:xfrm>
            <a:off x="7139178" y="2936674"/>
            <a:ext cx="0" cy="529292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38C561-033B-1A75-0AC7-A3C4E91A8E10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E404EF4B-1878-113F-EDA4-1D091E71593F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254B4D0-24F1-9633-9CE4-24B44675DAD5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A8F843-20EF-D839-5FE7-DAE2FCB2DA65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D3C5FB0-99DE-6EF3-C56F-9E5044FFFE61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4E6F5D9-677F-5023-ACA5-5B8FBB2012E7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923396A-EA58-B915-8561-981DCF918079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9507383-F7BD-7099-3C71-BCF46FB7173E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4E19CD7-44EA-5E54-39BC-F8ADDCFE8A40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AE43E13-74F6-FC4D-C656-510CC352F4FD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7B13A1B-C841-9DB1-233B-85D2917F5E0B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43F6FFF-F596-09DC-040F-271F34AC994B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5336EB9-71B9-5F81-7B5F-738DB876C1BF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0E0E4ED6-7F77-5CEC-D223-98A6FBC59DC1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D3C042E-E82F-85C2-C614-AF5086652679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858D21A1-89AB-79B2-374A-C9B990D3D219}"/>
              </a:ext>
            </a:extLst>
          </p:cNvPr>
          <p:cNvSpPr txBox="1"/>
          <p:nvPr/>
        </p:nvSpPr>
        <p:spPr>
          <a:xfrm>
            <a:off x="703899" y="2251916"/>
            <a:ext cx="640915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Actualisation des données 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(1/2)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3D1A912-859D-383A-A12D-6393F4E10556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06DB0051-0708-9109-8349-E7F97F0B01FB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D4DE71B-8E42-55CA-E2CB-4E4E00C1FCC4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9428948-56F2-DD5D-07F7-8C34C79AECC5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E7482BA-C5F6-8742-4C55-B6932C8650B8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826BDC5-9889-9C3C-8E5F-189AC75C57E4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69391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9CEC6-40A1-B5DF-6EE2-9B59413BD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74E1942-DB43-1C24-1CA2-CDFC8D65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0543"/>
            <a:ext cx="14630400" cy="38012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ABB9D7E-9075-9FFC-EBCB-1441FF382C87}"/>
              </a:ext>
            </a:extLst>
          </p:cNvPr>
          <p:cNvSpPr txBox="1"/>
          <p:nvPr/>
        </p:nvSpPr>
        <p:spPr>
          <a:xfrm>
            <a:off x="703898" y="2956716"/>
            <a:ext cx="4973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u="sng" dirty="0"/>
              <a:t>Flux de données automatisé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07BDCD0-05BF-255E-69C4-52B09763985B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04D55CF5-5114-DBAB-2F48-0CEBED9FC082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5FEC14A-733E-3954-FCF6-36ACFEB8439B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22483A6-05DC-D7F3-5334-BBD2D3F81742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2624966-0AFA-7D20-E79E-0EE6317A7247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61F14CE-F19A-AC37-E1FC-B2F394766FA8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A6D4478-E1BE-3D94-BFFE-77FCB62D5D95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FD4E411-DE5D-AACC-2419-7638E5E0B625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258A0B-4EEB-074A-05C0-D3E5F3F4DE70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609E584-1688-D6D4-AEA4-6CD64EEEE2BC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4433B49-36C4-268C-BCC4-AA244C2F76B3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6C7E2A3-E115-7DF0-9C21-006939B4798C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008EAAF-55E2-5E81-C478-A2097DEA9E53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5DBC14AC-6E10-CB31-8D05-C989A1A1856F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4B75CE9-3BEB-8CB2-213B-F236A830048D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887858B5-EE83-4DD4-0940-63494552C44A}"/>
              </a:ext>
            </a:extLst>
          </p:cNvPr>
          <p:cNvSpPr txBox="1"/>
          <p:nvPr/>
        </p:nvSpPr>
        <p:spPr>
          <a:xfrm>
            <a:off x="703898" y="2251916"/>
            <a:ext cx="6611301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Actualisation des données 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(2/2)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3F23101-4524-4159-4D15-7D6344615423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E617BAA-2917-F739-5200-01CD3168AFDC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E7CF09DB-D8E7-DA29-D84F-E00A57EFF635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C3269DF-4599-32DE-906B-3F519C697F0F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02C728CD-29BA-D178-26F0-92C9036E5D2A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D3A3B4F-A801-5E87-4A9F-FB0F2B80E2E5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88887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B6006-D6FF-5B0F-4688-300E841EE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58D1A79-9A38-E50F-D315-B1923DB30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2" y="2625636"/>
            <a:ext cx="12029485" cy="5571546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D7256A3-192C-ED02-3BCF-1165FA972345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8C9ABC9D-CE6F-1F78-CE37-6867E550A4EE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E6ED034D-C092-66C6-A703-0C6ADA74D4C7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2D69135-D0D2-2606-6B90-906EB97E06F3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A7FA6AE3-06AE-DE03-ABE3-CD51A1FDE859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7FA2C94-FB6C-438C-E761-A691CA0EF5EE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B5C8F95-C4D7-9B16-FD65-5B5B775F78D5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C891FAE-18A1-968A-DF47-96F1ED44ECC8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D09E334-5CC8-481C-9DCB-139B87D8AA92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0FCC7F4-2BBA-5ACC-0FD9-50DA67DC0F65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42B93C5-69CA-46C2-BC2F-E5D3FA876E79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8AC707A-ACEB-147D-0AE6-02E966663ED6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13D791C-4129-C048-C4DF-DDAEA1F9455E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53DAC6D-957C-E347-3ABE-F910C20DAF71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4DD4D34-34B6-F152-1566-467F611C8651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5E46462C-1F11-0CA0-FF71-F9A61B596068}"/>
              </a:ext>
            </a:extLst>
          </p:cNvPr>
          <p:cNvSpPr txBox="1"/>
          <p:nvPr/>
        </p:nvSpPr>
        <p:spPr>
          <a:xfrm>
            <a:off x="755887" y="17925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Plateforme 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(1/5)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E273520-428C-0632-109D-8819EDF3EB0D}"/>
              </a:ext>
            </a:extLst>
          </p:cNvPr>
          <p:cNvGrpSpPr/>
          <p:nvPr/>
        </p:nvGrpSpPr>
        <p:grpSpPr>
          <a:xfrm>
            <a:off x="360200" y="1752226"/>
            <a:ext cx="511191" cy="507831"/>
            <a:chOff x="999865" y="3216456"/>
            <a:chExt cx="781560" cy="61030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DC5BD84-63A3-7237-3875-21AEE01B108D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5BC74296-5398-1487-7B1A-F62AD5D3BC4B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E0D0AC9-F30E-1A7A-54EE-F02FA5B7FFD1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C3C235B-121C-F5B8-C2D9-02D67ECA7C71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AD7F0EF-4A81-C70D-0B3E-69EE44377064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09999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6BFC-FB17-ADC2-972A-AD9DFCE5C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5286C6B-83FF-AA3A-8D9D-0CA50477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77" y="2465761"/>
            <a:ext cx="12340611" cy="5608403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F0C86DAD-200C-8CE9-8BDA-CDD5E2273040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AF9A3C0E-1462-A336-C191-43B7E1AAB58D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00B9514C-B7A1-C651-C7B0-8262CCD9B4B2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956721C4-E56B-9669-9CB3-629725A75406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48FFEBA-A441-9287-8D66-849ADE61970C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E7F2F4A-F52C-3697-638B-75E314310DBC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94A0E05-46BB-9717-335C-E4E73EC5C565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99A9961-A9C6-0C2C-C48C-03BFB3671CB4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6379B34-100C-3C1F-E993-7AE38221C7EE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CE5FDA5-2A13-C624-4BC5-A7AE35A52D97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239EC9B-CFC2-80B2-9B56-CECB4662E12F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DD2D962-A3AD-4FD3-0EB2-C0D88B60C5E5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EE1F6F5-53E9-5620-9240-F6B4A372487E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63503CE-1BC8-CF31-58A8-6E31058D820C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047799F-B7EC-0EAE-7357-651786A0F1A3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D78C8684-4046-A9F2-1127-992D3F2C2E09}"/>
              </a:ext>
            </a:extLst>
          </p:cNvPr>
          <p:cNvSpPr txBox="1"/>
          <p:nvPr/>
        </p:nvSpPr>
        <p:spPr>
          <a:xfrm>
            <a:off x="755887" y="17925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Plateforme 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(2/5)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170A20D-9DA4-907E-8866-4AD95AE2F4ED}"/>
              </a:ext>
            </a:extLst>
          </p:cNvPr>
          <p:cNvGrpSpPr/>
          <p:nvPr/>
        </p:nvGrpSpPr>
        <p:grpSpPr>
          <a:xfrm>
            <a:off x="360200" y="1752226"/>
            <a:ext cx="511191" cy="507831"/>
            <a:chOff x="999865" y="3216456"/>
            <a:chExt cx="781560" cy="610300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3133C38-4F6B-C58C-B0B5-FB2780EB8EA6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C3E7C712-E5CA-600D-C393-34D59923ABA7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FAFF44F5-FECF-E2FA-4442-DA94217F21B5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CFCE433C-036B-EAAD-90F5-DF2F57E4BBBB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ED63F78-EF87-C78C-1F12-16B1676C1085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27197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05C55-2919-01B8-82BB-4C8749F9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FC4A8D-D5C3-3213-3D29-E6239C668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0" y="2404612"/>
            <a:ext cx="11961997" cy="5723741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AD6E25B2-E41A-9E37-B4EF-CBB18AE9117A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F4A31ED9-B883-F0B1-398D-2F3017F7F6DA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6DF34AD6-B25E-708D-B0F0-045E3C1851F6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C61608E-46A2-0EFA-E79E-96CBDC7CC5F6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80C846-802E-4400-3677-BF3DF2C33ED8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9BAB635D-3BB2-EE06-6B9F-7A9EAC0AC143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14339E-95F7-0CDD-6061-F582F2C17EEB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6A50D713-E8EB-DC8E-4381-093E03F50D82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E8184B-B045-D9C5-77FC-B0636929CF98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FFE0D8E-9421-AC60-70F7-E470E26837F5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A5CC6DF-65FA-80F3-02F8-70B995B62A87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3C65398-56D0-499C-EF7C-21F6F400192A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4922FDC-9771-FA19-F5F9-D5EF4B55AFF9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679BAD-AA75-2A63-EE90-D7D04D6A9BA5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131D404-87A4-BBEA-80F8-115D2A11F3A1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131AF728-B270-AB2D-7D90-B9E484D03B8D}"/>
              </a:ext>
            </a:extLst>
          </p:cNvPr>
          <p:cNvSpPr txBox="1"/>
          <p:nvPr/>
        </p:nvSpPr>
        <p:spPr>
          <a:xfrm>
            <a:off x="755887" y="17925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Plateforme 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(3/5)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941B60EC-5654-657E-EFEB-3DBCB744A09E}"/>
              </a:ext>
            </a:extLst>
          </p:cNvPr>
          <p:cNvGrpSpPr/>
          <p:nvPr/>
        </p:nvGrpSpPr>
        <p:grpSpPr>
          <a:xfrm>
            <a:off x="360200" y="1752226"/>
            <a:ext cx="511191" cy="507831"/>
            <a:chOff x="999865" y="3216456"/>
            <a:chExt cx="781560" cy="610300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D450511-2521-0B86-4A87-282F44C85426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9FABC43-7AD1-14EF-1B95-251796322834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7E130FB-B733-63E9-AE76-F389A02DEDDD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9BC01C98-8D0A-C7D4-18F3-DBC75D1E4F99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15E5032F-61F0-5060-D746-B622DF3A7CB1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99016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17A1F-21FC-76D7-A4A9-78A35F9F7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A87D004-0763-DBA0-7C71-014F7B64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7" y="2389237"/>
            <a:ext cx="11926384" cy="5757588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24E3CF4D-D27C-C850-B227-2ECEFE87DDB9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72D2ADA7-110A-9BCB-0ACD-F2479F0CC538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F5746833-DC2F-BEA8-8706-84E21F4998A9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972C58-A566-9EA1-3FB8-AF74351409F7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855BFD30-58BD-0E09-6C03-E33DA59D8219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964FC30D-1105-5135-B2F8-70BE30E56F79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D435FA5-EEEE-C2DB-3797-A36CBA27A2AE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6C0BCB0-9E81-17E3-2740-C3C51394C9F4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679CFD8-4667-82E7-5B84-B332460443D3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79542A7-7E59-7D9E-245C-630F5CA82318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5DFAB7E-EAF3-6301-4C19-D727C8F425C1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6CEE42A-6626-47F8-FA16-F2ED5ED23152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B54B6A7-FB20-1057-05E1-EBBB901BDE86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937BBE9-6F6F-35B7-08D0-6C727A79E30D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2CC891C-1D8C-5FD7-674D-2AB4325C507E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F664FF95-02F1-61AB-9D2F-8A724FCA85EE}"/>
              </a:ext>
            </a:extLst>
          </p:cNvPr>
          <p:cNvSpPr txBox="1"/>
          <p:nvPr/>
        </p:nvSpPr>
        <p:spPr>
          <a:xfrm>
            <a:off x="755887" y="17925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Plateforme 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(4/5)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3C43641-7894-EDAB-FB5B-E27A5B95B480}"/>
              </a:ext>
            </a:extLst>
          </p:cNvPr>
          <p:cNvGrpSpPr/>
          <p:nvPr/>
        </p:nvGrpSpPr>
        <p:grpSpPr>
          <a:xfrm>
            <a:off x="360200" y="1752226"/>
            <a:ext cx="511191" cy="507831"/>
            <a:chOff x="999865" y="3216456"/>
            <a:chExt cx="781560" cy="61030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7CA24F6-1ED8-40CE-12EF-E854DC24C9B8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74A0E38D-8406-7B76-640F-7EBA3214D009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E5FBAF4-788C-DDBD-E737-85AE57A3909A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001BABE3-4015-A487-FD93-0B33DCF955E9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10206792-48C3-3F4A-F2DB-24026F281599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60321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5326F-196D-B79A-F9D4-B18DF8967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908B208-3402-76EA-EC83-18D294E0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69" y="2682640"/>
            <a:ext cx="4879687" cy="55469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B33997D-4846-30C6-EEB2-F3AD71BA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053" y="2437485"/>
            <a:ext cx="5346013" cy="5796760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08321F24-4C7E-C3E2-183A-862674D43947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685F2DA2-7A07-2CD0-C828-C8C1FC71865F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15775FE-A824-8E35-6928-4A4EB508E43F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45F6D3B-924A-548D-E2FB-97C07F6036A9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A0B77647-195C-FEC5-061A-F85636BC3D0B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37CBD79-B624-3C92-D57C-E87098ADD526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EE86EAD-FD49-DBFA-2CF1-C33AD20DB4A0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715148C-1471-2B93-D981-3C75519EE44F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885AC60-7979-EEC2-B890-EAB5F8A186E8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C758C98-9A84-AF68-76F4-7568E290F3AA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52C64D6-D93F-10C9-D18E-9641D5C90D40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82B0787-7702-0FCE-763E-507A93081130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F1645F1-0C82-DD08-0F8F-D843CD692BEA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197571F-5459-B2C7-8F09-BFB2FFC65EC8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99C102F0-2925-D201-36F3-564B7FF5E058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02F2FB9F-3EF3-587F-E56C-F404E5B96648}"/>
              </a:ext>
            </a:extLst>
          </p:cNvPr>
          <p:cNvSpPr txBox="1"/>
          <p:nvPr/>
        </p:nvSpPr>
        <p:spPr>
          <a:xfrm>
            <a:off x="755887" y="17925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Plateforme 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(4/5)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5B85DD7-7AED-2A08-5D5B-A49479981161}"/>
              </a:ext>
            </a:extLst>
          </p:cNvPr>
          <p:cNvGrpSpPr/>
          <p:nvPr/>
        </p:nvGrpSpPr>
        <p:grpSpPr>
          <a:xfrm>
            <a:off x="360200" y="1752226"/>
            <a:ext cx="511191" cy="507831"/>
            <a:chOff x="999865" y="3216456"/>
            <a:chExt cx="781560" cy="610300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32EEE02-D0AA-9E34-4443-613F76B6C975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F915E94-A05A-F77A-F652-9F1D3AE67DBB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8751EE3-D8FB-CA41-C029-9C750907C8D7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F980EAC-772D-B13D-2A67-1939CFEE2243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9EE3C3CF-DFA5-9507-5F36-4BA91084BF4C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9436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984D9-AB83-CFC9-408D-5799ADFFC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A576451-3734-36E2-667F-B83EEF48A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1" y="2389238"/>
            <a:ext cx="11795760" cy="5733012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32949E97-B449-9CD3-6994-B57031085C5B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86C0AA9F-271E-1061-0D8B-BB8A501581F0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CB863505-1ABC-B3B8-70C0-5694ABB60E7A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0AF129E-422A-F027-BB1D-246FF299C8F1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3E32D8A-2C66-F236-3635-CB56006408FF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DD93181-72C6-EF9C-5E3A-8B7F65233C47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312E522-9587-A43B-3091-CA2A075D920F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E3F6525-48FE-C9B9-4703-30E3CC2741DF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2E45F8C-CBC3-1FEA-308A-13BC8179E9EF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97017D5-9DDE-46F7-D746-78E5115FFDB6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78DF46E-2958-15CE-4DC3-6F4C4AEA8D80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0FE2C8C-F17D-CF2E-6A96-D1728C8FD725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09A3AF5-A79C-97C1-2AE4-66B958805F67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23593CD-3E17-E53C-1D78-42C1EAA5EDAA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ACC8A24-6F29-2049-1E6B-D96C6AA83795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5D5AD91B-D9EC-6386-B80D-5B0BC9E600BF}"/>
              </a:ext>
            </a:extLst>
          </p:cNvPr>
          <p:cNvSpPr txBox="1"/>
          <p:nvPr/>
        </p:nvSpPr>
        <p:spPr>
          <a:xfrm>
            <a:off x="755887" y="17925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Plateforme </a:t>
            </a: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(5/5)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00B8FC0-B756-D42D-2E0B-06A3C3E47353}"/>
              </a:ext>
            </a:extLst>
          </p:cNvPr>
          <p:cNvGrpSpPr/>
          <p:nvPr/>
        </p:nvGrpSpPr>
        <p:grpSpPr>
          <a:xfrm>
            <a:off x="360200" y="1752226"/>
            <a:ext cx="511191" cy="507831"/>
            <a:chOff x="999865" y="3216456"/>
            <a:chExt cx="781560" cy="61030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F9FA533-6D66-0863-D008-4190D8B32715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DB0D5E2-DB5E-85CE-1E06-9AFE9B806505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CE79D40-F2DF-1C81-9E3C-A4B8A9BB2050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B8E5E92D-CCC5-95B1-8E16-42D0C68FFB87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B10B951-38E8-4F18-79C4-6184619787D7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18588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7CD1D9C-6CF8-202D-9264-A4267F3D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D6FC0E-78AD-E326-042F-42943F1C9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8950" r="6656" b="8950"/>
          <a:stretch/>
        </p:blipFill>
        <p:spPr>
          <a:xfrm>
            <a:off x="10668361" y="3996000"/>
            <a:ext cx="3962039" cy="42445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584FAFA-E8D2-F467-6E54-B72873DCE827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403356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314008" y="1748496"/>
            <a:ext cx="5441761" cy="500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Georgia" panose="02040502050405020303" pitchFamily="18" charset="0"/>
                <a:ea typeface="Lato Bold" pitchFamily="34" charset="-122"/>
                <a:cs typeface="Lato Bold" pitchFamily="34" charset="-120"/>
              </a:rPr>
              <a:t>Business Intelligence </a:t>
            </a:r>
            <a:endParaRPr lang="en-US" sz="4800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222130"/>
            <a:ext cx="14264639" cy="6007470"/>
          </a:xfrm>
          <a:prstGeom prst="rect">
            <a:avLst/>
          </a:prstGeom>
          <a:noFill/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1FEE16F6-F583-37BA-F320-9417DED232DB}"/>
              </a:ext>
            </a:extLst>
          </p:cNvPr>
          <p:cNvCxnSpPr>
            <a:cxnSpLocks/>
          </p:cNvCxnSpPr>
          <p:nvPr/>
        </p:nvCxnSpPr>
        <p:spPr>
          <a:xfrm>
            <a:off x="1285599" y="339635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DABC496E-E2A6-7147-F4E9-820627D63A37}"/>
              </a:ext>
            </a:extLst>
          </p:cNvPr>
          <p:cNvGrpSpPr/>
          <p:nvPr/>
        </p:nvGrpSpPr>
        <p:grpSpPr>
          <a:xfrm>
            <a:off x="1912621" y="169818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8EF3882-9076-034F-D12C-9F3031C3EFCA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E80EEEE-DA01-E89E-B706-568209F70436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6496B0C-1725-FC47-C4BD-21F934F84B0D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378648C-830E-419E-D529-82AACDB32FBD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5F7E713-96D7-182E-3711-D8C5A41924A5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1E249B6-E806-83D4-2359-B6AB745C0D45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AE958784-2A6A-4202-C64D-17A8E71B4E5B}"/>
              </a:ext>
            </a:extLst>
          </p:cNvPr>
          <p:cNvSpPr txBox="1"/>
          <p:nvPr/>
        </p:nvSpPr>
        <p:spPr>
          <a:xfrm>
            <a:off x="1456884" y="577121"/>
            <a:ext cx="1622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7555176-7F8B-B4C3-024D-DE3360D0EE90}"/>
              </a:ext>
            </a:extLst>
          </p:cNvPr>
          <p:cNvSpPr txBox="1"/>
          <p:nvPr/>
        </p:nvSpPr>
        <p:spPr>
          <a:xfrm>
            <a:off x="9565800" y="580805"/>
            <a:ext cx="1561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Réalisation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CD6498D-9A3F-3912-F3DE-9900D0589038}"/>
              </a:ext>
            </a:extLst>
          </p:cNvPr>
          <p:cNvSpPr txBox="1"/>
          <p:nvPr/>
        </p:nvSpPr>
        <p:spPr>
          <a:xfrm>
            <a:off x="7247241" y="541904"/>
            <a:ext cx="1908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et conception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D7493C-17E6-FF60-BCBA-1AC2D49A87DB}"/>
              </a:ext>
            </a:extLst>
          </p:cNvPr>
          <p:cNvSpPr txBox="1"/>
          <p:nvPr/>
        </p:nvSpPr>
        <p:spPr>
          <a:xfrm>
            <a:off x="5305418" y="515491"/>
            <a:ext cx="1709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Spécification </a:t>
            </a:r>
          </a:p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des besoins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7184F7E-E3C0-7FBC-DF04-D252832EFF5F}"/>
              </a:ext>
            </a:extLst>
          </p:cNvPr>
          <p:cNvSpPr txBox="1"/>
          <p:nvPr/>
        </p:nvSpPr>
        <p:spPr>
          <a:xfrm>
            <a:off x="3213785" y="526869"/>
            <a:ext cx="2017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Cadre général </a:t>
            </a:r>
          </a:p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du projet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92E7EE5-053B-4468-3488-D6C363084D82}"/>
              </a:ext>
            </a:extLst>
          </p:cNvPr>
          <p:cNvSpPr txBox="1"/>
          <p:nvPr/>
        </p:nvSpPr>
        <p:spPr>
          <a:xfrm>
            <a:off x="11199269" y="541903"/>
            <a:ext cx="2046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</a:p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et perspectives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E2AB85-7ECD-6AEF-C60C-911C7CF98FA8}"/>
              </a:ext>
            </a:extLst>
          </p:cNvPr>
          <p:cNvSpPr txBox="1"/>
          <p:nvPr/>
        </p:nvSpPr>
        <p:spPr>
          <a:xfrm>
            <a:off x="102128" y="7737157"/>
            <a:ext cx="480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646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0D75A626-53C3-F5F0-2CF0-A5024DBA95B2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FBF2C57B-450F-9831-23B6-5D621F9C7500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5C85C834-A016-4862-8F75-94DE2B87652B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6EABC7C5-FC45-28FA-633B-75BE78F16B12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28EF11E-3E68-C096-230E-1FDAD6872369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600215A-6189-15D2-4C8C-CB30563F1776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59741B3-D27D-9156-673A-905D39DDC575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7BD5A4A-781A-E49E-B600-7B71E71AA834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259055D-BEB5-9EE7-C5C8-E478EC915EDC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57F9B1C-3741-F031-AAA6-5817E9FED901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10C471C-FBAB-1B58-A8BB-43162C070615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8AFEBFF-DD9B-DC78-99CC-3A98B1CDEBD7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250CF90-3673-534D-60D8-D5732DFB7C38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CE86E38-04CE-53D7-5C48-28CA4E535730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F9DC3D4-5CF1-BBB6-1313-ABF7DDD7412D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3F653F3-B134-AEB0-BB49-66C0A0AC202D}"/>
              </a:ext>
            </a:extLst>
          </p:cNvPr>
          <p:cNvSpPr txBox="1"/>
          <p:nvPr/>
        </p:nvSpPr>
        <p:spPr>
          <a:xfrm>
            <a:off x="755887" y="17925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Conclusion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D261618-23C3-B821-9A01-0D1C024C99EB}"/>
              </a:ext>
            </a:extLst>
          </p:cNvPr>
          <p:cNvGrpSpPr/>
          <p:nvPr/>
        </p:nvGrpSpPr>
        <p:grpSpPr>
          <a:xfrm>
            <a:off x="360200" y="1752226"/>
            <a:ext cx="511191" cy="507831"/>
            <a:chOff x="999865" y="3216456"/>
            <a:chExt cx="781560" cy="61030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7C765E3-3FEC-194B-63A5-F132E317F638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C5FD196-FAFC-E562-26AF-277E537558EA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B2AB70F-276A-1A99-1E71-88BD32F6076F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C7AAEF2-3DBB-07B7-3AF2-19283C6D00FF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graphicFrame>
        <p:nvGraphicFramePr>
          <p:cNvPr id="48" name="Diagramme 47">
            <a:extLst>
              <a:ext uri="{FF2B5EF4-FFF2-40B4-BE49-F238E27FC236}">
                <a16:creationId xmlns:a16="http://schemas.microsoft.com/office/drawing/2014/main" id="{4F41A7D5-4F3F-E759-0EDB-97CFADDB3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159279"/>
              </p:ext>
            </p:extLst>
          </p:nvPr>
        </p:nvGraphicFramePr>
        <p:xfrm>
          <a:off x="0" y="2700981"/>
          <a:ext cx="14558953" cy="523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3F73EA28-0B33-AEE0-2238-D993E2DC9710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1063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8A1E1590-34FD-4BF4-B28C-658BE780C7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48">
                                            <p:graphicEl>
                                              <a:dgm id="{8A1E1590-34FD-4BF4-B28C-658BE780C7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48B065D9-DD43-437D-BE60-4E7E190CF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48">
                                            <p:graphicEl>
                                              <a:dgm id="{48B065D9-DD43-437D-BE60-4E7E190CF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36BE091E-A8A5-4ED5-8EF2-7FAF56D62F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48">
                                            <p:graphicEl>
                                              <a:dgm id="{36BE091E-A8A5-4ED5-8EF2-7FAF56D62F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1BF4A95A-5DE4-4CE0-ABA9-21EFFAE31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8">
                                            <p:graphicEl>
                                              <a:dgm id="{1BF4A95A-5DE4-4CE0-ABA9-21EFFAE31B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AF68F9AA-7C70-4793-ACEC-1E6C34A56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48">
                                            <p:graphicEl>
                                              <a:dgm id="{AF68F9AA-7C70-4793-ACEC-1E6C34A565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E47B132E-B2A6-43EE-AFFE-CBDD923AFB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48">
                                            <p:graphicEl>
                                              <a:dgm id="{E47B132E-B2A6-43EE-AFFE-CBDD923AFB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094A479B-C509-453B-805B-A6C0A047C7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48">
                                            <p:graphicEl>
                                              <a:dgm id="{094A479B-C509-453B-805B-A6C0A047C7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76ADC6F9-2587-417A-92FF-A37D0B71F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48">
                                            <p:graphicEl>
                                              <a:dgm id="{76ADC6F9-2587-417A-92FF-A37D0B71FD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23539120-8620-4FC9-AA49-8B324518E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48">
                                            <p:graphicEl>
                                              <a:dgm id="{23539120-8620-4FC9-AA49-8B324518E9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37C1079B-E942-49DF-AE0D-289C1E943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48">
                                            <p:graphicEl>
                                              <a:dgm id="{37C1079B-E942-49DF-AE0D-289C1E943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5B080CCF-88FA-4EBE-A81C-D52E5D14D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48">
                                            <p:graphicEl>
                                              <a:dgm id="{5B080CCF-88FA-4EBE-A81C-D52E5D14D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Graphic spid="48" grpId="0" uiExpand="1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B4F280B-1E4A-17EA-BF24-C2421659F94A}"/>
              </a:ext>
            </a:extLst>
          </p:cNvPr>
          <p:cNvSpPr txBox="1"/>
          <p:nvPr/>
        </p:nvSpPr>
        <p:spPr>
          <a:xfrm>
            <a:off x="6039397" y="3496751"/>
            <a:ext cx="78725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/>
              <a:t> L’implémentation </a:t>
            </a:r>
            <a:r>
              <a:rPr lang="fr-FR" sz="2600" dirty="0"/>
              <a:t>de modèle de Machine Learning </a:t>
            </a:r>
            <a:r>
              <a:rPr lang="fr-FR" sz="2800" dirty="0"/>
              <a:t>pour la détection des transactions anormales</a:t>
            </a:r>
            <a:endParaRPr lang="fr-FR" sz="26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D0BA1B5-CADB-4310-A132-117AE48F8B22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8AF4D68-D8C7-CDFD-0A04-C31C4F29A26D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BF164965-3EE5-858F-05A0-7D699BB2A03E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50F7F65-C147-71E2-5D18-315B6108DF7B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5F3E17E-1D0D-12D6-8931-B885A8470993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8BFCFAF-61F6-D640-F79E-62E17C63E354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BBDE74-7B29-30AB-BE52-C06373D6B17B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F5C50C8-3E46-E452-6A3D-EC3270C20675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C8DA470-66B2-37B4-6394-6A652FFCC18E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E30CD16-29FE-8DC1-F959-0BE8A31D7C80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2A8B5D7F-8AB8-F5FF-234B-B1CFDF2B3053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B03DEDE3-DF6C-2F67-E957-266A4EEDBF76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8FC2EC0D-961C-39AC-04AA-B11F8C05A576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7B4270BD-2DD7-C3B0-6F83-A6BDB4E37987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80C2E10-4E0B-9590-6B74-0C39E013ABBF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B0D5BB9D-FDE8-5F37-B0BE-C6451C0F25BB}"/>
              </a:ext>
            </a:extLst>
          </p:cNvPr>
          <p:cNvSpPr txBox="1"/>
          <p:nvPr/>
        </p:nvSpPr>
        <p:spPr>
          <a:xfrm>
            <a:off x="755887" y="1792516"/>
            <a:ext cx="4887004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Perspectives et vision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92CD5ED-395E-EBDF-979C-1E8230982EC7}"/>
              </a:ext>
            </a:extLst>
          </p:cNvPr>
          <p:cNvGrpSpPr/>
          <p:nvPr/>
        </p:nvGrpSpPr>
        <p:grpSpPr>
          <a:xfrm>
            <a:off x="360200" y="1752226"/>
            <a:ext cx="511191" cy="507831"/>
            <a:chOff x="999865" y="3216456"/>
            <a:chExt cx="781560" cy="610300"/>
          </a:xfrm>
        </p:grpSpPr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976DD647-3C98-A6E4-E402-0532D0DB1B4E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749A512-EAF3-6BF4-FB1E-570E96DAED86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EF72F3B-2149-F61E-B28C-FB1DBF66D076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45A42098-E527-90E2-F0CB-BF03B1E13036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352EA679-3247-DA9D-3CBE-A01213FD2D03}"/>
              </a:ext>
            </a:extLst>
          </p:cNvPr>
          <p:cNvGrpSpPr/>
          <p:nvPr/>
        </p:nvGrpSpPr>
        <p:grpSpPr>
          <a:xfrm>
            <a:off x="5931846" y="3508129"/>
            <a:ext cx="511191" cy="507831"/>
            <a:chOff x="999865" y="3216456"/>
            <a:chExt cx="781560" cy="610300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88B69A14-D2B1-7B34-50B8-64885C955FCE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997F96B-EC2A-6387-BCFE-1D63894C92DF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AA0ED878-53F3-061C-9ECF-917BC08FE9F4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7A5392F4-BA45-71F1-DF66-ABF99931B34D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pic>
        <p:nvPicPr>
          <p:cNvPr id="59" name="Image 58">
            <a:extLst>
              <a:ext uri="{FF2B5EF4-FFF2-40B4-BE49-F238E27FC236}">
                <a16:creationId xmlns:a16="http://schemas.microsoft.com/office/drawing/2014/main" id="{0A03181D-B333-8C92-93A5-75FD151EB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2" y="2350833"/>
            <a:ext cx="4887003" cy="58567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7608AEC-5DC4-265F-BAAD-354FD27B00EE}"/>
              </a:ext>
            </a:extLst>
          </p:cNvPr>
          <p:cNvSpPr txBox="1"/>
          <p:nvPr/>
        </p:nvSpPr>
        <p:spPr>
          <a:xfrm>
            <a:off x="6187442" y="5433544"/>
            <a:ext cx="7315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600" dirty="0"/>
              <a:t>Mise en place d’une application mobile, une version avec  power BI Mobile</a:t>
            </a:r>
            <a:r>
              <a:rPr lang="fr-FR" dirty="0"/>
              <a:t>.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8BD1CD-8AEA-B170-1164-8DD5CC85F900}"/>
              </a:ext>
            </a:extLst>
          </p:cNvPr>
          <p:cNvGrpSpPr/>
          <p:nvPr/>
        </p:nvGrpSpPr>
        <p:grpSpPr>
          <a:xfrm>
            <a:off x="5931846" y="5433544"/>
            <a:ext cx="511191" cy="507831"/>
            <a:chOff x="999865" y="3216456"/>
            <a:chExt cx="781560" cy="610300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9731648-5AAF-46B9-75DF-6F61ACC1E3EA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7F21828-F214-7FED-B0A2-C11627CFDBDB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AE891AC-3433-7C2D-01B5-350B248E4C85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C786147-033D-93FC-352A-C1DD400EC2F0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79ADA0D-22CE-9D0A-5240-38FD048A6F24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1038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B0C5548-BCA2-B4D4-96D8-8DF3F1A53868}"/>
              </a:ext>
            </a:extLst>
          </p:cNvPr>
          <p:cNvSpPr txBox="1"/>
          <p:nvPr/>
        </p:nvSpPr>
        <p:spPr>
          <a:xfrm>
            <a:off x="102128" y="7737157"/>
            <a:ext cx="653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42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9222B8-3FA1-03EE-C0D9-9A2AB9D7AB57}"/>
              </a:ext>
            </a:extLst>
          </p:cNvPr>
          <p:cNvSpPr txBox="1"/>
          <p:nvPr/>
        </p:nvSpPr>
        <p:spPr>
          <a:xfrm>
            <a:off x="2129065" y="3345733"/>
            <a:ext cx="100128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Remerciement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F2B495-EA51-5024-9697-904363042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1" y="1010191"/>
            <a:ext cx="4721419" cy="285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55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B1E066-946B-94F7-C33D-9A109FDF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839435-86CB-3D15-BCE8-35197883ED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840" t="-10568" r="22935" b="10568"/>
          <a:stretch/>
        </p:blipFill>
        <p:spPr>
          <a:xfrm>
            <a:off x="10604562" y="4219303"/>
            <a:ext cx="4025838" cy="401029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0D17805-A944-22B4-D33C-A68F44939598}"/>
              </a:ext>
            </a:extLst>
          </p:cNvPr>
          <p:cNvSpPr txBox="1"/>
          <p:nvPr/>
        </p:nvSpPr>
        <p:spPr>
          <a:xfrm>
            <a:off x="102128" y="7737157"/>
            <a:ext cx="480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410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E34292-4E76-DCE7-2879-8D70C7742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11CF367-5B77-DB5D-F8D2-4803DB7E4E49}"/>
              </a:ext>
            </a:extLst>
          </p:cNvPr>
          <p:cNvSpPr txBox="1"/>
          <p:nvPr/>
        </p:nvSpPr>
        <p:spPr>
          <a:xfrm>
            <a:off x="102128" y="7737157"/>
            <a:ext cx="480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273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8B1B9668-E4DC-412B-530C-83B5FE342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674410"/>
              </p:ext>
            </p:extLst>
          </p:nvPr>
        </p:nvGraphicFramePr>
        <p:xfrm>
          <a:off x="1776553" y="2505832"/>
          <a:ext cx="11704142" cy="658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F85C223D-5B9D-B5C1-3EE5-E88DA73C4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2434" y="4344586"/>
            <a:ext cx="1370066" cy="130342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FD466CB-9949-F647-B1B7-257CE8558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2850" y="3598438"/>
            <a:ext cx="1115146" cy="127010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467AF96-2DA6-400F-5FE2-45C6660813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0033" y="3071525"/>
            <a:ext cx="994618" cy="105382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699FF6B-D987-47C5-5F3E-EEBED01C0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64212" y="2120874"/>
            <a:ext cx="1248392" cy="1270101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1764BA0-27A5-465F-6302-02D690FE3C9E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859893D-E914-06D6-B560-9EA20C4DC07F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8E9FB3C9-5A94-AE61-4D18-4DB4F425EA2D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2DE8493-7592-1DAE-ABB5-C545658F7C9D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F62F538-B06F-530A-AC61-4900D9AD588C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DB730FA-D8DA-634F-B77A-C62E4483FA2C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22A48E56-4440-228B-68BF-BED00AB955C5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54A677-3F7A-948C-B61E-6217C8D48B84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79E32639-73D4-DEA6-1718-81D482F2BABC}"/>
              </a:ext>
            </a:extLst>
          </p:cNvPr>
          <p:cNvSpPr txBox="1"/>
          <p:nvPr/>
        </p:nvSpPr>
        <p:spPr>
          <a:xfrm>
            <a:off x="1322696" y="797503"/>
            <a:ext cx="1622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0648962-CE65-09E0-E028-AF23D6F2A7A3}"/>
              </a:ext>
            </a:extLst>
          </p:cNvPr>
          <p:cNvSpPr txBox="1"/>
          <p:nvPr/>
        </p:nvSpPr>
        <p:spPr>
          <a:xfrm>
            <a:off x="9431612" y="801187"/>
            <a:ext cx="1561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Réalisation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CA06021-2DDE-34FC-91D2-17EC1DA3DB17}"/>
              </a:ext>
            </a:extLst>
          </p:cNvPr>
          <p:cNvSpPr txBox="1"/>
          <p:nvPr/>
        </p:nvSpPr>
        <p:spPr>
          <a:xfrm>
            <a:off x="7113053" y="762286"/>
            <a:ext cx="1908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et conception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4CC4EEC-3FC7-3552-7A23-3DE2E12A898E}"/>
              </a:ext>
            </a:extLst>
          </p:cNvPr>
          <p:cNvSpPr txBox="1"/>
          <p:nvPr/>
        </p:nvSpPr>
        <p:spPr>
          <a:xfrm>
            <a:off x="5171230" y="735873"/>
            <a:ext cx="1709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Spécification </a:t>
            </a:r>
          </a:p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des besoins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3FD2F83-A00A-BF36-F2C5-C92EB8076FBE}"/>
              </a:ext>
            </a:extLst>
          </p:cNvPr>
          <p:cNvSpPr txBox="1"/>
          <p:nvPr/>
        </p:nvSpPr>
        <p:spPr>
          <a:xfrm>
            <a:off x="3079597" y="747251"/>
            <a:ext cx="2017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Cadre général </a:t>
            </a:r>
          </a:p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du projet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57BFC12-49D1-C447-ACD5-0E771AC4B179}"/>
              </a:ext>
            </a:extLst>
          </p:cNvPr>
          <p:cNvSpPr txBox="1"/>
          <p:nvPr/>
        </p:nvSpPr>
        <p:spPr>
          <a:xfrm>
            <a:off x="11065081" y="762285"/>
            <a:ext cx="2046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</a:p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et perspectives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F45B7FF-60CF-2124-1B1D-9F4A432B3B92}"/>
              </a:ext>
            </a:extLst>
          </p:cNvPr>
          <p:cNvSpPr txBox="1"/>
          <p:nvPr/>
        </p:nvSpPr>
        <p:spPr>
          <a:xfrm>
            <a:off x="703899" y="2251916"/>
            <a:ext cx="433235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Organisme d’accueil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2686968-02A5-F870-B5A5-D124F8044320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820B0DF-EF9C-3E2B-E4D4-452EE14FBCFF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9FE5DDC8-BB1A-357A-A4BE-2E190DF93521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75A7917-4C01-45CE-FA13-B9094C1076FD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0EF39CFE-4B70-7DF9-6B07-6F9563DC0771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47C487B8-7DB1-1314-56C6-056C84B4089D}"/>
              </a:ext>
            </a:extLst>
          </p:cNvPr>
          <p:cNvSpPr txBox="1"/>
          <p:nvPr/>
        </p:nvSpPr>
        <p:spPr>
          <a:xfrm>
            <a:off x="102128" y="7737157"/>
            <a:ext cx="480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8147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F040FFD-C865-7A25-F474-E2ABC406584A}"/>
              </a:ext>
            </a:extLst>
          </p:cNvPr>
          <p:cNvSpPr/>
          <p:nvPr/>
        </p:nvSpPr>
        <p:spPr>
          <a:xfrm>
            <a:off x="6802649" y="5244527"/>
            <a:ext cx="2396704" cy="310451"/>
          </a:xfrm>
          <a:prstGeom prst="rightArrow">
            <a:avLst>
              <a:gd name="adj1" fmla="val 50000"/>
              <a:gd name="adj2" fmla="val 130998"/>
            </a:avLst>
          </a:prstGeom>
          <a:solidFill>
            <a:srgbClr val="6B6B6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BBBDE6-A410-3565-23B1-BEBD2659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3" y="3315726"/>
            <a:ext cx="6531429" cy="40043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EE52AF9-D6B3-7CEB-7DC8-9E550A81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" r="6848"/>
          <a:stretch/>
        </p:blipFill>
        <p:spPr>
          <a:xfrm>
            <a:off x="9199353" y="3315726"/>
            <a:ext cx="5328000" cy="4257118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1E37C07-85E3-E4FE-91F6-2C101B2910CF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F6D6459-25AF-EF90-AECF-11C44B5F0A73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86402C23-2C8E-3049-B8D7-C8EF4E5DB5E9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80E96D4-AE25-2A49-4D40-73EE1B80311B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84004F3-2801-3862-5B5B-297588D36C3F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E6BA9F-D259-2217-D13C-2F3679EFE1E1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5A2B7DA-4C68-3A5D-FAAD-DB22DDDD5936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646608C-A489-8E50-7214-912DC54FCA17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082" name="Groupe 3081">
            <a:extLst>
              <a:ext uri="{FF2B5EF4-FFF2-40B4-BE49-F238E27FC236}">
                <a16:creationId xmlns:a16="http://schemas.microsoft.com/office/drawing/2014/main" id="{6E202B4E-A48C-C614-A16F-B5F172BB6DCF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3072" name="ZoneTexte 3071">
              <a:extLst>
                <a:ext uri="{FF2B5EF4-FFF2-40B4-BE49-F238E27FC236}">
                  <a16:creationId xmlns:a16="http://schemas.microsoft.com/office/drawing/2014/main" id="{C7D35CA6-55D0-0DB9-A106-34343B58124A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3073" name="ZoneTexte 3072">
              <a:extLst>
                <a:ext uri="{FF2B5EF4-FFF2-40B4-BE49-F238E27FC236}">
                  <a16:creationId xmlns:a16="http://schemas.microsoft.com/office/drawing/2014/main" id="{E4FD2695-9556-F807-0B93-D2ECF7E8E0D3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3075" name="ZoneTexte 3074">
              <a:extLst>
                <a:ext uri="{FF2B5EF4-FFF2-40B4-BE49-F238E27FC236}">
                  <a16:creationId xmlns:a16="http://schemas.microsoft.com/office/drawing/2014/main" id="{7472D066-7DC5-D620-92AD-C2E8EF7ED25E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3076" name="ZoneTexte 3075">
              <a:extLst>
                <a:ext uri="{FF2B5EF4-FFF2-40B4-BE49-F238E27FC236}">
                  <a16:creationId xmlns:a16="http://schemas.microsoft.com/office/drawing/2014/main" id="{28DE18E8-8BAC-6537-2675-56025226A16D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3077" name="ZoneTexte 3076">
              <a:extLst>
                <a:ext uri="{FF2B5EF4-FFF2-40B4-BE49-F238E27FC236}">
                  <a16:creationId xmlns:a16="http://schemas.microsoft.com/office/drawing/2014/main" id="{9B984B7C-B24F-8A09-2DB2-8D22179E2399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3078" name="ZoneTexte 3077">
              <a:extLst>
                <a:ext uri="{FF2B5EF4-FFF2-40B4-BE49-F238E27FC236}">
                  <a16:creationId xmlns:a16="http://schemas.microsoft.com/office/drawing/2014/main" id="{D5F54268-F6CB-53F3-878A-6CB1E9CB77D2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211AF272-9DD5-082F-0D78-073BA52903DA}"/>
              </a:ext>
            </a:extLst>
          </p:cNvPr>
          <p:cNvSpPr txBox="1"/>
          <p:nvPr/>
        </p:nvSpPr>
        <p:spPr>
          <a:xfrm>
            <a:off x="703899" y="2251916"/>
            <a:ext cx="433235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Etude de </a:t>
            </a:r>
            <a:r>
              <a:rPr lang="en-US" sz="3000" b="1" kern="1200" dirty="0" err="1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l’existant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34E1492-96A1-E914-4956-7DC0257F84E7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9DE2D34-30DF-3052-57CF-7C1F562FFD7B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1DF245D-BFEF-5AA3-B3B4-B2DA3472A5ED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87F0CAF-8502-70EA-5D34-88E92EDF7A31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A69D835-0F8A-A74A-9337-5FAE869EC244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1F0E9B0-8A48-9A9C-F637-8264755A3E8D}"/>
              </a:ext>
            </a:extLst>
          </p:cNvPr>
          <p:cNvSpPr txBox="1"/>
          <p:nvPr/>
        </p:nvSpPr>
        <p:spPr>
          <a:xfrm>
            <a:off x="102128" y="7737157"/>
            <a:ext cx="480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39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ADCC4C60-7A13-8B91-269B-70493C6C3BC3}"/>
              </a:ext>
            </a:extLst>
          </p:cNvPr>
          <p:cNvSpPr txBox="1"/>
          <p:nvPr/>
        </p:nvSpPr>
        <p:spPr>
          <a:xfrm>
            <a:off x="-75867" y="3028479"/>
            <a:ext cx="3577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700" b="1" dirty="0"/>
              <a:t>Rapports générés manuellement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D965DAB-4A7E-C2EC-45F0-1B9CFE3BE4CF}"/>
              </a:ext>
            </a:extLst>
          </p:cNvPr>
          <p:cNvSpPr txBox="1"/>
          <p:nvPr/>
        </p:nvSpPr>
        <p:spPr>
          <a:xfrm>
            <a:off x="10663260" y="5671243"/>
            <a:ext cx="3943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700" b="1" i="0" u="none" strike="noStrike" dirty="0">
                <a:effectLst/>
              </a:rPr>
              <a:t>Absence d'un système décisionnel complet</a:t>
            </a:r>
            <a:endParaRPr lang="fr-FR" sz="27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06A29C3-B9E0-4909-2C7D-134244951C84}"/>
              </a:ext>
            </a:extLst>
          </p:cNvPr>
          <p:cNvSpPr txBox="1"/>
          <p:nvPr/>
        </p:nvSpPr>
        <p:spPr>
          <a:xfrm>
            <a:off x="84153" y="5801212"/>
            <a:ext cx="3577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700" b="1" dirty="0">
                <a:solidFill>
                  <a:srgbClr val="000000"/>
                </a:solidFill>
                <a:latin typeface="Calibri" panose="020F0502020204030204" pitchFamily="34" charset="0"/>
              </a:rPr>
              <a:t>Analyse </a:t>
            </a:r>
          </a:p>
          <a:p>
            <a:pPr algn="ctr"/>
            <a:r>
              <a:rPr lang="fr-FR" sz="2700" b="1" dirty="0">
                <a:solidFill>
                  <a:srgbClr val="000000"/>
                </a:solidFill>
                <a:latin typeface="Calibri" panose="020F0502020204030204" pitchFamily="34" charset="0"/>
              </a:rPr>
              <a:t>superficielle</a:t>
            </a:r>
            <a:endParaRPr lang="fr-FR" sz="2700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B73EDE-C60A-FF0F-166C-C67537490DB4}"/>
              </a:ext>
            </a:extLst>
          </p:cNvPr>
          <p:cNvSpPr txBox="1"/>
          <p:nvPr/>
        </p:nvSpPr>
        <p:spPr>
          <a:xfrm>
            <a:off x="10555511" y="3001539"/>
            <a:ext cx="39433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700" b="1" dirty="0"/>
              <a:t>Données non </a:t>
            </a:r>
          </a:p>
          <a:p>
            <a:pPr algn="ctr"/>
            <a:r>
              <a:rPr lang="fr-FR" sz="2700" b="1" dirty="0"/>
              <a:t>centralisées</a:t>
            </a:r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054BC905-4DE2-9E03-B4D4-7A48D0E020C6}"/>
              </a:ext>
            </a:extLst>
          </p:cNvPr>
          <p:cNvCxnSpPr>
            <a:cxnSpLocks/>
          </p:cNvCxnSpPr>
          <p:nvPr/>
        </p:nvCxnSpPr>
        <p:spPr>
          <a:xfrm rot="10800000">
            <a:off x="3337271" y="3264406"/>
            <a:ext cx="3033385" cy="93064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7A1371DF-1989-2018-D936-8C70EBFB9075}"/>
              </a:ext>
            </a:extLst>
          </p:cNvPr>
          <p:cNvCxnSpPr>
            <a:cxnSpLocks/>
          </p:cNvCxnSpPr>
          <p:nvPr/>
        </p:nvCxnSpPr>
        <p:spPr>
          <a:xfrm flipV="1">
            <a:off x="7902273" y="3349230"/>
            <a:ext cx="2991160" cy="845821"/>
          </a:xfrm>
          <a:prstGeom prst="bentConnector3">
            <a:avLst>
              <a:gd name="adj1" fmla="val 3891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9EA3CB9-7EFB-9BC8-758B-B029446A91EB}"/>
              </a:ext>
            </a:extLst>
          </p:cNvPr>
          <p:cNvCxnSpPr>
            <a:cxnSpLocks/>
          </p:cNvCxnSpPr>
          <p:nvPr/>
        </p:nvCxnSpPr>
        <p:spPr>
          <a:xfrm>
            <a:off x="7709248" y="4803461"/>
            <a:ext cx="3020667" cy="1550880"/>
          </a:xfrm>
          <a:prstGeom prst="bentConnector3">
            <a:avLst>
              <a:gd name="adj1" fmla="val 4583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6FD10574-6FE1-79AE-3A39-819A44945D2D}"/>
              </a:ext>
            </a:extLst>
          </p:cNvPr>
          <p:cNvCxnSpPr/>
          <p:nvPr/>
        </p:nvCxnSpPr>
        <p:spPr>
          <a:xfrm rot="10800000" flipV="1">
            <a:off x="3364564" y="4926570"/>
            <a:ext cx="3006091" cy="14277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F664AA4C-FF75-2626-0A33-5FCACE6AF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203" y="3165397"/>
            <a:ext cx="50387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problématique rapport de stage | Blog Rapport Stage Community Manager">
            <a:extLst>
              <a:ext uri="{FF2B5EF4-FFF2-40B4-BE49-F238E27FC236}">
                <a16:creationId xmlns:a16="http://schemas.microsoft.com/office/drawing/2014/main" id="{44409A6C-F726-D736-AFD4-B48DBAA6D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53" y="3511197"/>
            <a:ext cx="2306644" cy="171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5208F8CD-2E83-27FA-14F6-193DF8074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529" y="4089813"/>
            <a:ext cx="1148283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9">
            <a:extLst>
              <a:ext uri="{FF2B5EF4-FFF2-40B4-BE49-F238E27FC236}">
                <a16:creationId xmlns:a16="http://schemas.microsoft.com/office/drawing/2014/main" id="{44427290-BFC7-BF8A-7F19-D3F0E8889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34" y="4320780"/>
            <a:ext cx="630125" cy="7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E3F11401-B4F4-C86E-A455-5867E671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60" y="4284942"/>
            <a:ext cx="882089" cy="88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4BA061B0-36DD-8F66-E92E-7FCDA760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79" y="6829684"/>
            <a:ext cx="1461538" cy="157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51C5489-F59A-223C-5A5E-8430D6FEF3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7412" y="6925231"/>
            <a:ext cx="1039548" cy="991287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4E7E14B0-7B71-8B79-C7F7-68417B6967C9}"/>
              </a:ext>
            </a:extLst>
          </p:cNvPr>
          <p:cNvCxnSpPr>
            <a:cxnSpLocks/>
          </p:cNvCxnSpPr>
          <p:nvPr/>
        </p:nvCxnSpPr>
        <p:spPr>
          <a:xfrm>
            <a:off x="1149531" y="600891"/>
            <a:ext cx="1179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20A35A3D-C0B1-D8B2-0B14-51BA5E063F02}"/>
              </a:ext>
            </a:extLst>
          </p:cNvPr>
          <p:cNvGrpSpPr/>
          <p:nvPr/>
        </p:nvGrpSpPr>
        <p:grpSpPr>
          <a:xfrm>
            <a:off x="1776553" y="431074"/>
            <a:ext cx="10439395" cy="343988"/>
            <a:chOff x="1776553" y="431074"/>
            <a:chExt cx="10439395" cy="343988"/>
          </a:xfrm>
          <a:solidFill>
            <a:srgbClr val="C00000"/>
          </a:solidFill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5F267D0D-3A42-37A3-FDEA-C022B978F1A9}"/>
                </a:ext>
              </a:extLst>
            </p:cNvPr>
            <p:cNvSpPr/>
            <p:nvPr/>
          </p:nvSpPr>
          <p:spPr>
            <a:xfrm>
              <a:off x="1776553" y="431074"/>
              <a:ext cx="391885" cy="3396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7961A8EF-279B-C498-CB18-8AB4F5082C54}"/>
                </a:ext>
              </a:extLst>
            </p:cNvPr>
            <p:cNvSpPr/>
            <p:nvPr/>
          </p:nvSpPr>
          <p:spPr>
            <a:xfrm>
              <a:off x="11824063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3918AE9-2095-193E-DF9E-575586E4AC8C}"/>
                </a:ext>
              </a:extLst>
            </p:cNvPr>
            <p:cNvSpPr/>
            <p:nvPr/>
          </p:nvSpPr>
          <p:spPr>
            <a:xfrm>
              <a:off x="9814561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75971D66-8117-C2C9-FC01-1E74C1BE4032}"/>
                </a:ext>
              </a:extLst>
            </p:cNvPr>
            <p:cNvSpPr/>
            <p:nvPr/>
          </p:nvSpPr>
          <p:spPr>
            <a:xfrm>
              <a:off x="7805059" y="435428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7017909-6A33-A3CD-3686-8E7D141A14A5}"/>
                </a:ext>
              </a:extLst>
            </p:cNvPr>
            <p:cNvSpPr/>
            <p:nvPr/>
          </p:nvSpPr>
          <p:spPr>
            <a:xfrm>
              <a:off x="5795557" y="431074"/>
              <a:ext cx="391885" cy="339634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9901C537-42F4-22AE-CAFF-17551CB9C66D}"/>
                </a:ext>
              </a:extLst>
            </p:cNvPr>
            <p:cNvSpPr/>
            <p:nvPr/>
          </p:nvSpPr>
          <p:spPr>
            <a:xfrm>
              <a:off x="3786055" y="431074"/>
              <a:ext cx="391885" cy="3396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544F28B-5835-744A-1D23-C620A15308F7}"/>
              </a:ext>
            </a:extLst>
          </p:cNvPr>
          <p:cNvGrpSpPr/>
          <p:nvPr/>
        </p:nvGrpSpPr>
        <p:grpSpPr>
          <a:xfrm>
            <a:off x="1322696" y="735873"/>
            <a:ext cx="11788832" cy="734299"/>
            <a:chOff x="1322696" y="735873"/>
            <a:chExt cx="11788832" cy="73429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4073F45-38A4-65F1-FD90-11BC6F87BEC9}"/>
                </a:ext>
              </a:extLst>
            </p:cNvPr>
            <p:cNvSpPr txBox="1"/>
            <p:nvPr/>
          </p:nvSpPr>
          <p:spPr>
            <a:xfrm>
              <a:off x="1322696" y="797503"/>
              <a:ext cx="1622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E079899-41DC-BFEC-8A24-0CD587819B9E}"/>
                </a:ext>
              </a:extLst>
            </p:cNvPr>
            <p:cNvSpPr txBox="1"/>
            <p:nvPr/>
          </p:nvSpPr>
          <p:spPr>
            <a:xfrm>
              <a:off x="9431612" y="801187"/>
              <a:ext cx="15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Réalisation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2A261A4-E8CF-151C-0CF9-06C36890D87C}"/>
                </a:ext>
              </a:extLst>
            </p:cNvPr>
            <p:cNvSpPr txBox="1"/>
            <p:nvPr/>
          </p:nvSpPr>
          <p:spPr>
            <a:xfrm>
              <a:off x="7113053" y="762286"/>
              <a:ext cx="190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et conception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4CF5AB8-6D15-80E7-D256-F37B26C9E9F7}"/>
                </a:ext>
              </a:extLst>
            </p:cNvPr>
            <p:cNvSpPr txBox="1"/>
            <p:nvPr/>
          </p:nvSpPr>
          <p:spPr>
            <a:xfrm>
              <a:off x="5171230" y="735873"/>
              <a:ext cx="1709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Spécification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des besoins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F6389EE-0380-9028-6B26-F611B4D8B035}"/>
                </a:ext>
              </a:extLst>
            </p:cNvPr>
            <p:cNvSpPr txBox="1"/>
            <p:nvPr/>
          </p:nvSpPr>
          <p:spPr>
            <a:xfrm>
              <a:off x="3079597" y="747251"/>
              <a:ext cx="2017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Cadre général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du projet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B804825-74CE-D24C-7CEB-43495632F872}"/>
                </a:ext>
              </a:extLst>
            </p:cNvPr>
            <p:cNvSpPr txBox="1"/>
            <p:nvPr/>
          </p:nvSpPr>
          <p:spPr>
            <a:xfrm>
              <a:off x="11065081" y="762285"/>
              <a:ext cx="20464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Conclusion </a:t>
              </a:r>
            </a:p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et perspectives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4A13F019-F981-5168-BFB3-981943E16E64}"/>
              </a:ext>
            </a:extLst>
          </p:cNvPr>
          <p:cNvSpPr txBox="1"/>
          <p:nvPr/>
        </p:nvSpPr>
        <p:spPr>
          <a:xfrm>
            <a:off x="703899" y="2251916"/>
            <a:ext cx="433235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ln/>
                <a:latin typeface="Lucida Bright" panose="02040602050505020304" pitchFamily="18" charset="0"/>
                <a:ea typeface="Lato Bold" pitchFamily="34" charset="-122"/>
                <a:cs typeface="Lato Bold" pitchFamily="34" charset="-120"/>
              </a:rPr>
              <a:t>Problématique</a:t>
            </a:r>
            <a:endParaRPr lang="fr-FR" sz="3000" b="1" kern="1200" dirty="0">
              <a:ln/>
              <a:latin typeface="Lucida Bright" panose="02040602050505020304" pitchFamily="18" charset="0"/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C1FF47A-2BA1-2BD5-3DD1-E590EAA8A004}"/>
              </a:ext>
            </a:extLst>
          </p:cNvPr>
          <p:cNvGrpSpPr/>
          <p:nvPr/>
        </p:nvGrpSpPr>
        <p:grpSpPr>
          <a:xfrm>
            <a:off x="308212" y="2211626"/>
            <a:ext cx="511191" cy="507831"/>
            <a:chOff x="999865" y="3216456"/>
            <a:chExt cx="781560" cy="610300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D5478567-0024-8B97-1707-A7309AA946FA}"/>
                </a:ext>
              </a:extLst>
            </p:cNvPr>
            <p:cNvSpPr txBox="1"/>
            <p:nvPr/>
          </p:nvSpPr>
          <p:spPr>
            <a:xfrm>
              <a:off x="1105828" y="3216456"/>
              <a:ext cx="344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1875B68-8A65-96B8-C5A6-B6C22C1BA427}"/>
                </a:ext>
              </a:extLst>
            </p:cNvPr>
            <p:cNvSpPr txBox="1"/>
            <p:nvPr/>
          </p:nvSpPr>
          <p:spPr>
            <a:xfrm>
              <a:off x="999865" y="3325548"/>
              <a:ext cx="684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705F380-4EDF-9595-B26A-C2B1053964A9}"/>
                </a:ext>
              </a:extLst>
            </p:cNvPr>
            <p:cNvSpPr txBox="1"/>
            <p:nvPr/>
          </p:nvSpPr>
          <p:spPr>
            <a:xfrm>
              <a:off x="1208515" y="3325548"/>
              <a:ext cx="396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7AEA481-9C07-CB95-9371-E8EF7BBD04EA}"/>
                </a:ext>
              </a:extLst>
            </p:cNvPr>
            <p:cNvSpPr txBox="1"/>
            <p:nvPr/>
          </p:nvSpPr>
          <p:spPr>
            <a:xfrm>
              <a:off x="1097268" y="3457424"/>
              <a:ext cx="684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♦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CA8CA32F-71BF-5F18-968F-EF574ACC8125}"/>
              </a:ext>
            </a:extLst>
          </p:cNvPr>
          <p:cNvSpPr txBox="1"/>
          <p:nvPr/>
        </p:nvSpPr>
        <p:spPr>
          <a:xfrm>
            <a:off x="102128" y="7737157"/>
            <a:ext cx="480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333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9069</TotalTime>
  <Words>1102</Words>
  <Application>Microsoft Office PowerPoint</Application>
  <PresentationFormat>Personnalisé</PresentationFormat>
  <Paragraphs>598</Paragraphs>
  <Slides>42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42</vt:i4>
      </vt:variant>
    </vt:vector>
  </HeadingPairs>
  <TitlesOfParts>
    <vt:vector size="52" baseType="lpstr">
      <vt:lpstr>Georgia</vt:lpstr>
      <vt:lpstr>Calibri Light</vt:lpstr>
      <vt:lpstr>Franklin Gothic Demi</vt:lpstr>
      <vt:lpstr>Lucida Bright</vt:lpstr>
      <vt:lpstr>Bahnschrift SemiLight</vt:lpstr>
      <vt:lpstr>Arial</vt:lpstr>
      <vt:lpstr>Book Antiqua</vt:lpstr>
      <vt:lpstr>Calibri</vt:lpstr>
      <vt:lpstr>Office Theme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boubakrichayma18@gmail.com</cp:lastModifiedBy>
  <cp:revision>100</cp:revision>
  <dcterms:created xsi:type="dcterms:W3CDTF">2025-05-26T20:23:17Z</dcterms:created>
  <dcterms:modified xsi:type="dcterms:W3CDTF">2025-06-15T23:01:58Z</dcterms:modified>
</cp:coreProperties>
</file>